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9F7717B-9374-48BA-AC69-59C35D4FD94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7717B-9374-48BA-AC69-59C35D4FD94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7717B-9374-48BA-AC69-59C35D4FD94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9F7717B-9374-48BA-AC69-59C35D4FD94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F7717B-9374-48BA-AC69-59C35D4FD94A}" type="datetimeFigureOut">
              <a:rPr lang="en-US" smtClean="0"/>
              <a:pPr/>
              <a:t>11/1/2019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9F7717B-9374-48BA-AC69-59C35D4FD94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9F7717B-9374-48BA-AC69-59C35D4FD94A}" type="datetimeFigureOut">
              <a:rPr lang="en-US" smtClean="0"/>
              <a:pPr/>
              <a:t>11/1/2019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9F7717B-9374-48BA-AC69-59C35D4FD94A}" type="datetimeFigureOut">
              <a:rPr lang="en-US" smtClean="0"/>
              <a:pPr/>
              <a:t>11/1/2019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F7717B-9374-48BA-AC69-59C35D4FD94A}" type="datetimeFigureOut">
              <a:rPr lang="en-US" smtClean="0"/>
              <a:pPr/>
              <a:t>11/1/2019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7717B-9374-48BA-AC69-59C35D4FD94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F7717B-9374-48BA-AC69-59C35D4FD94A}" type="datetimeFigureOut">
              <a:rPr lang="en-US" smtClean="0"/>
              <a:pPr/>
              <a:t>11/1/2019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EB8893-E0F1-4C64-92D0-01974BE5DE0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F7717B-9374-48BA-AC69-59C35D4FD94A}" type="datetimeFigureOut">
              <a:rPr lang="en-US" smtClean="0"/>
              <a:pPr/>
              <a:t>11/1/2019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B8893-E0F1-4C64-92D0-01974BE5DE0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0"/>
            <a:ext cx="9144000" cy="4114800"/>
          </a:xfrm>
        </p:spPr>
        <p:txBody>
          <a:bodyPr>
            <a:noAutofit/>
          </a:bodyPr>
          <a:lstStyle/>
          <a:p>
            <a:r>
              <a:rPr lang="km-KH" sz="4800" dirty="0" smtClean="0">
                <a:solidFill>
                  <a:schemeClr val="bg1"/>
                </a:solidFill>
                <a:latin typeface="Khmer OS Battambang" pitchFamily="2" charset="0"/>
                <a:cs typeface="Khmer OS Battambang" pitchFamily="2" charset="0"/>
              </a:rPr>
              <a:t>ព្រះគុណអស្ចារ្យ </a:t>
            </a:r>
            <a:br>
              <a:rPr lang="km-KH" sz="4800" dirty="0" smtClean="0">
                <a:solidFill>
                  <a:schemeClr val="bg1"/>
                </a:solidFill>
                <a:latin typeface="Khmer OS Battambang" pitchFamily="2" charset="0"/>
                <a:cs typeface="Khmer OS Battambang" pitchFamily="2" charset="0"/>
              </a:rPr>
            </a:br>
            <a:r>
              <a:rPr lang="ca-ES" sz="4800" b="1" dirty="0">
                <a:solidFill>
                  <a:srgbClr val="FFFF00"/>
                </a:solidFill>
              </a:rPr>
              <a:t> Amazing grace </a:t>
            </a:r>
            <a:r>
              <a:rPr lang="km-KH" sz="4800" b="1" dirty="0" smtClean="0">
                <a:solidFill>
                  <a:srgbClr val="FFFF00"/>
                </a:solidFill>
              </a:rPr>
              <a:t/>
            </a:r>
            <a:br>
              <a:rPr lang="km-KH" sz="4800" b="1" dirty="0" smtClean="0">
                <a:solidFill>
                  <a:srgbClr val="FFFF00"/>
                </a:solidFill>
              </a:rPr>
            </a:br>
            <a:r>
              <a:rPr lang="ca-ES" sz="4800" b="1" dirty="0" smtClean="0">
                <a:solidFill>
                  <a:srgbClr val="FFFF00"/>
                </a:solidFill>
              </a:rPr>
              <a:t>(</a:t>
            </a:r>
            <a:r>
              <a:rPr lang="ca-ES" sz="4800" b="1" dirty="0">
                <a:solidFill>
                  <a:srgbClr val="FFFF00"/>
                </a:solidFill>
              </a:rPr>
              <a:t>My Chains Are Gone ) </a:t>
            </a:r>
            <a:endParaRPr lang="en-US" sz="4800" dirty="0">
              <a:solidFill>
                <a:srgbClr val="FFFF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0"/>
            <a:ext cx="9144000" cy="4114800"/>
          </a:xfrm>
        </p:spPr>
        <p:txBody>
          <a:bodyPr>
            <a:noAutofit/>
          </a:bodyPr>
          <a:lstStyle/>
          <a:p>
            <a:r>
              <a:rPr lang="ca-ES" sz="4800" dirty="0" smtClean="0">
                <a:solidFill>
                  <a:schemeClr val="bg1"/>
                </a:solidFill>
              </a:rPr>
              <a:t>Amazing grace how sweet </a:t>
            </a:r>
            <a:r>
              <a:rPr lang="ca-ES" sz="4800" dirty="0" smtClean="0">
                <a:solidFill>
                  <a:schemeClr val="bg1"/>
                </a:solidFill>
              </a:rPr>
              <a:t>the sound</a:t>
            </a:r>
            <a:r>
              <a:rPr lang="en-US" sz="4800" dirty="0" smtClean="0">
                <a:solidFill>
                  <a:schemeClr val="bg1"/>
                </a:solidFill>
              </a:rPr>
              <a:t>, </a:t>
            </a:r>
            <a:r>
              <a:rPr lang="ca-ES" sz="4800" dirty="0" smtClean="0">
                <a:solidFill>
                  <a:schemeClr val="bg1"/>
                </a:solidFill>
              </a:rPr>
              <a:t>that saved a wretch like me. I once was lost </a:t>
            </a:r>
            <a:br>
              <a:rPr lang="ca-ES" sz="4800" dirty="0" smtClean="0">
                <a:solidFill>
                  <a:schemeClr val="bg1"/>
                </a:solidFill>
              </a:rPr>
            </a:br>
            <a:r>
              <a:rPr lang="ca-ES" sz="4800" dirty="0" smtClean="0">
                <a:solidFill>
                  <a:schemeClr val="bg1"/>
                </a:solidFill>
              </a:rPr>
              <a:t>but now am found, </a:t>
            </a:r>
            <a:r>
              <a:rPr lang="km-KH" sz="4800" dirty="0" smtClean="0">
                <a:solidFill>
                  <a:schemeClr val="bg1"/>
                </a:solidFill>
              </a:rPr>
              <a:t/>
            </a:r>
            <a:br>
              <a:rPr lang="km-KH" sz="4800" dirty="0" smtClean="0">
                <a:solidFill>
                  <a:schemeClr val="bg1"/>
                </a:solidFill>
              </a:rPr>
            </a:br>
            <a:r>
              <a:rPr lang="ca-ES" sz="4800" dirty="0" smtClean="0">
                <a:solidFill>
                  <a:schemeClr val="bg1"/>
                </a:solidFill>
              </a:rPr>
              <a:t>was </a:t>
            </a:r>
            <a:r>
              <a:rPr lang="ca-ES" sz="4800" dirty="0" smtClean="0">
                <a:solidFill>
                  <a:schemeClr val="bg1"/>
                </a:solidFill>
              </a:rPr>
              <a:t>blind but now I see.</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0"/>
            <a:ext cx="9144000" cy="3429000"/>
          </a:xfrm>
        </p:spPr>
        <p:txBody>
          <a:bodyPr>
            <a:noAutofit/>
          </a:bodyPr>
          <a:lstStyle/>
          <a:p>
            <a:r>
              <a:rPr lang="ca-ES" sz="4800" dirty="0" smtClean="0">
                <a:solidFill>
                  <a:schemeClr val="bg1"/>
                </a:solidFill>
              </a:rPr>
              <a:t>T’was grace that taught, my heart to fear, and grace my fears relieved; </a:t>
            </a:r>
            <a:r>
              <a:rPr lang="en-US" sz="4800" dirty="0" smtClean="0">
                <a:solidFill>
                  <a:schemeClr val="bg1"/>
                </a:solidFill>
              </a:rPr>
              <a:t/>
            </a:r>
            <a:br>
              <a:rPr lang="en-US" sz="4800" dirty="0" smtClean="0">
                <a:solidFill>
                  <a:schemeClr val="bg1"/>
                </a:solidFill>
              </a:rPr>
            </a:br>
            <a:r>
              <a:rPr lang="ca-ES" sz="4800" dirty="0" smtClean="0">
                <a:solidFill>
                  <a:schemeClr val="bg1"/>
                </a:solidFill>
              </a:rPr>
              <a:t>How precious did that grace appear, the hour I first believed</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228600" y="0"/>
            <a:ext cx="9677400" cy="4114800"/>
          </a:xfrm>
        </p:spPr>
        <p:txBody>
          <a:bodyPr>
            <a:noAutofit/>
          </a:bodyPr>
          <a:lstStyle/>
          <a:p>
            <a:r>
              <a:rPr lang="en-US" sz="4800" dirty="0" smtClean="0">
                <a:solidFill>
                  <a:schemeClr val="bg1"/>
                </a:solidFill>
              </a:rPr>
              <a:t>My chains are gone I’ve been set free</a:t>
            </a:r>
            <a:br>
              <a:rPr lang="en-US" sz="4800" dirty="0" smtClean="0">
                <a:solidFill>
                  <a:schemeClr val="bg1"/>
                </a:solidFill>
              </a:rPr>
            </a:br>
            <a:r>
              <a:rPr lang="en-US" sz="4800" dirty="0" smtClean="0">
                <a:solidFill>
                  <a:schemeClr val="bg1"/>
                </a:solidFill>
              </a:rPr>
              <a:t>My God my savior has ransomed me</a:t>
            </a:r>
            <a:br>
              <a:rPr lang="en-US" sz="4800" dirty="0" smtClean="0">
                <a:solidFill>
                  <a:schemeClr val="bg1"/>
                </a:solidFill>
              </a:rPr>
            </a:br>
            <a:r>
              <a:rPr lang="en-US" sz="4800" dirty="0" smtClean="0">
                <a:solidFill>
                  <a:schemeClr val="bg1"/>
                </a:solidFill>
              </a:rPr>
              <a:t>And like a flood His mercy reigns</a:t>
            </a:r>
            <a:br>
              <a:rPr lang="en-US" sz="4800" dirty="0" smtClean="0">
                <a:solidFill>
                  <a:schemeClr val="bg1"/>
                </a:solidFill>
              </a:rPr>
            </a:br>
            <a:r>
              <a:rPr lang="en-US" sz="4800" dirty="0" smtClean="0">
                <a:solidFill>
                  <a:schemeClr val="bg1"/>
                </a:solidFill>
              </a:rPr>
              <a:t>Unending love amazing grace</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0"/>
            <a:ext cx="9144000" cy="3657600"/>
          </a:xfrm>
        </p:spPr>
        <p:txBody>
          <a:bodyPr>
            <a:noAutofit/>
          </a:bodyPr>
          <a:lstStyle/>
          <a:p>
            <a:r>
              <a:rPr lang="en-US" sz="4800" dirty="0" smtClean="0">
                <a:solidFill>
                  <a:schemeClr val="bg1"/>
                </a:solidFill>
              </a:rPr>
              <a:t>The Lord has promised good to me</a:t>
            </a:r>
            <a:br>
              <a:rPr lang="en-US" sz="4800" dirty="0" smtClean="0">
                <a:solidFill>
                  <a:schemeClr val="bg1"/>
                </a:solidFill>
              </a:rPr>
            </a:br>
            <a:r>
              <a:rPr lang="en-US" sz="4800" dirty="0" smtClean="0">
                <a:solidFill>
                  <a:schemeClr val="bg1"/>
                </a:solidFill>
              </a:rPr>
              <a:t>His word my hope secures</a:t>
            </a:r>
            <a:br>
              <a:rPr lang="en-US" sz="4800" dirty="0" smtClean="0">
                <a:solidFill>
                  <a:schemeClr val="bg1"/>
                </a:solidFill>
              </a:rPr>
            </a:br>
            <a:r>
              <a:rPr lang="en-US" sz="4800" dirty="0" smtClean="0">
                <a:solidFill>
                  <a:schemeClr val="bg1"/>
                </a:solidFill>
              </a:rPr>
              <a:t>He will my shield and portion be As long as life endures  </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152400"/>
            <a:ext cx="9144000" cy="5181600"/>
          </a:xfrm>
        </p:spPr>
        <p:txBody>
          <a:bodyPr>
            <a:noAutofit/>
          </a:bodyPr>
          <a:lstStyle/>
          <a:p>
            <a:r>
              <a:rPr lang="ca-ES" sz="4800" dirty="0" smtClean="0">
                <a:solidFill>
                  <a:schemeClr val="bg1"/>
                </a:solidFill>
              </a:rPr>
              <a:t>The earth shall soon </a:t>
            </a:r>
            <a:r>
              <a:rPr lang="km-KH" sz="4800" dirty="0" smtClean="0">
                <a:solidFill>
                  <a:schemeClr val="bg1"/>
                </a:solidFill>
              </a:rPr>
              <a:t/>
            </a:r>
            <a:br>
              <a:rPr lang="km-KH" sz="4800" dirty="0" smtClean="0">
                <a:solidFill>
                  <a:schemeClr val="bg1"/>
                </a:solidFill>
              </a:rPr>
            </a:br>
            <a:r>
              <a:rPr lang="ca-ES" sz="4800" dirty="0" smtClean="0">
                <a:solidFill>
                  <a:schemeClr val="bg1"/>
                </a:solidFill>
              </a:rPr>
              <a:t>dissolve like snow </a:t>
            </a:r>
            <a:r>
              <a:rPr lang="en-US" sz="4800" dirty="0" smtClean="0">
                <a:solidFill>
                  <a:schemeClr val="bg1"/>
                </a:solidFill>
              </a:rPr>
              <a:t/>
            </a:r>
            <a:br>
              <a:rPr lang="en-US" sz="4800" dirty="0" smtClean="0">
                <a:solidFill>
                  <a:schemeClr val="bg1"/>
                </a:solidFill>
              </a:rPr>
            </a:br>
            <a:r>
              <a:rPr lang="ca-ES" sz="4800" dirty="0" smtClean="0">
                <a:solidFill>
                  <a:schemeClr val="bg1"/>
                </a:solidFill>
              </a:rPr>
              <a:t>The sun forbear to shine</a:t>
            </a:r>
            <a:r>
              <a:rPr lang="en-US" sz="4800" dirty="0" smtClean="0">
                <a:solidFill>
                  <a:schemeClr val="bg1"/>
                </a:solidFill>
              </a:rPr>
              <a:t/>
            </a:r>
            <a:br>
              <a:rPr lang="en-US" sz="4800" dirty="0" smtClean="0">
                <a:solidFill>
                  <a:schemeClr val="bg1"/>
                </a:solidFill>
              </a:rPr>
            </a:br>
            <a:r>
              <a:rPr lang="ca-ES" sz="4800" dirty="0" smtClean="0">
                <a:solidFill>
                  <a:schemeClr val="bg1"/>
                </a:solidFill>
              </a:rPr>
              <a:t>But God who called me here below</a:t>
            </a:r>
            <a:r>
              <a:rPr lang="en-US" sz="4800" dirty="0" smtClean="0">
                <a:solidFill>
                  <a:schemeClr val="bg1"/>
                </a:solidFill>
              </a:rPr>
              <a:t/>
            </a:r>
            <a:br>
              <a:rPr lang="en-US" sz="4800" dirty="0" smtClean="0">
                <a:solidFill>
                  <a:schemeClr val="bg1"/>
                </a:solidFill>
              </a:rPr>
            </a:br>
            <a:r>
              <a:rPr lang="ca-ES" sz="4800" dirty="0" smtClean="0">
                <a:solidFill>
                  <a:schemeClr val="bg1"/>
                </a:solidFill>
              </a:rPr>
              <a:t>Will be forever mine </a:t>
            </a:r>
            <a:r>
              <a:rPr lang="en-US" sz="4800" dirty="0" smtClean="0">
                <a:solidFill>
                  <a:schemeClr val="bg1"/>
                </a:solidFill>
              </a:rPr>
              <a:t/>
            </a:r>
            <a:br>
              <a:rPr lang="en-US" sz="4800" dirty="0" smtClean="0">
                <a:solidFill>
                  <a:schemeClr val="bg1"/>
                </a:solidFill>
              </a:rPr>
            </a:br>
            <a:r>
              <a:rPr lang="ca-ES" sz="4800" dirty="0" smtClean="0">
                <a:solidFill>
                  <a:schemeClr val="bg1"/>
                </a:solidFill>
              </a:rPr>
              <a:t>Will be forever mine</a:t>
            </a:r>
            <a:r>
              <a:rPr lang="en-US" sz="4800" dirty="0" smtClean="0">
                <a:solidFill>
                  <a:schemeClr val="bg1"/>
                </a:solidFill>
              </a:rPr>
              <a:t/>
            </a:r>
            <a:br>
              <a:rPr lang="en-US" sz="4800" dirty="0" smtClean="0">
                <a:solidFill>
                  <a:schemeClr val="bg1"/>
                </a:solidFill>
              </a:rPr>
            </a:br>
            <a:r>
              <a:rPr lang="ca-ES" sz="4800" dirty="0" smtClean="0">
                <a:solidFill>
                  <a:schemeClr val="bg1"/>
                </a:solidFill>
              </a:rPr>
              <a:t>You are forever mine</a:t>
            </a:r>
            <a:endParaRPr lang="en-US" sz="4800" dirty="0">
              <a:solidFill>
                <a:schemeClr val="bg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user\Desktop\Phary New_ 01 2013\Photo\Photo Phary\374.jpg"/>
          <p:cNvPicPr>
            <a:picLocks noChangeAspect="1" noChangeArrowheads="1"/>
          </p:cNvPicPr>
          <p:nvPr/>
        </p:nvPicPr>
        <p:blipFill>
          <a:blip r:embed="rId2"/>
          <a:srcRect/>
          <a:stretch>
            <a:fillRect/>
          </a:stretch>
        </p:blipFill>
        <p:spPr bwMode="auto">
          <a:xfrm>
            <a:off x="-304800" y="-228600"/>
            <a:ext cx="9753600" cy="7315200"/>
          </a:xfrm>
          <a:prstGeom prst="rect">
            <a:avLst/>
          </a:prstGeom>
          <a:noFill/>
        </p:spPr>
      </p:pic>
      <p:sp>
        <p:nvSpPr>
          <p:cNvPr id="2" name="Title 1"/>
          <p:cNvSpPr>
            <a:spLocks noGrp="1"/>
          </p:cNvSpPr>
          <p:nvPr>
            <p:ph type="title"/>
          </p:nvPr>
        </p:nvSpPr>
        <p:spPr>
          <a:xfrm>
            <a:off x="0" y="990600"/>
            <a:ext cx="9144000" cy="4114800"/>
          </a:xfrm>
        </p:spPr>
        <p:txBody>
          <a:bodyPr>
            <a:noAutofit/>
          </a:bodyPr>
          <a:lstStyle/>
          <a:p>
            <a:r>
              <a:rPr lang="km-KH" sz="1800" b="1" dirty="0" smtClean="0">
                <a:solidFill>
                  <a:schemeClr val="bg1"/>
                </a:solidFill>
              </a:rPr>
              <a:t>៣</a:t>
            </a:r>
            <a:r>
              <a:rPr lang="ca-ES" sz="1800" b="1" dirty="0" smtClean="0">
                <a:solidFill>
                  <a:schemeClr val="bg1"/>
                </a:solidFill>
              </a:rPr>
              <a:t>.​ Amazing grace</a:t>
            </a:r>
            <a:r>
              <a:rPr lang="en-US" sz="1800" dirty="0" smtClean="0">
                <a:solidFill>
                  <a:schemeClr val="bg1"/>
                </a:solidFill>
              </a:rPr>
              <a:t/>
            </a:r>
            <a:br>
              <a:rPr lang="en-US" sz="1800" dirty="0" smtClean="0">
                <a:solidFill>
                  <a:schemeClr val="bg1"/>
                </a:solidFill>
              </a:rPr>
            </a:br>
            <a:r>
              <a:rPr lang="ca-ES" sz="1800" b="1" dirty="0" smtClean="0">
                <a:solidFill>
                  <a:schemeClr val="bg1"/>
                </a:solidFill>
              </a:rPr>
              <a:t>Amazing grace how sweet the sound</a:t>
            </a:r>
            <a:r>
              <a:rPr lang="en-US" sz="1800" b="1" dirty="0" smtClean="0">
                <a:solidFill>
                  <a:schemeClr val="bg1"/>
                </a:solidFill>
              </a:rPr>
              <a:t>, </a:t>
            </a:r>
            <a:r>
              <a:rPr lang="ca-ES" sz="1800" b="1" dirty="0" smtClean="0">
                <a:solidFill>
                  <a:schemeClr val="bg1"/>
                </a:solidFill>
              </a:rPr>
              <a:t>that saved a wretch like me.</a:t>
            </a:r>
            <a:r>
              <a:rPr lang="en-US" sz="1800" dirty="0" smtClean="0">
                <a:solidFill>
                  <a:schemeClr val="bg1"/>
                </a:solidFill>
              </a:rPr>
              <a:t/>
            </a:r>
            <a:br>
              <a:rPr lang="en-US" sz="1800" dirty="0" smtClean="0">
                <a:solidFill>
                  <a:schemeClr val="bg1"/>
                </a:solidFill>
              </a:rPr>
            </a:br>
            <a:r>
              <a:rPr lang="ca-ES" sz="1800" b="1" dirty="0" smtClean="0">
                <a:solidFill>
                  <a:schemeClr val="bg1"/>
                </a:solidFill>
              </a:rPr>
              <a:t> I once was lost but now am found, was blind but now I see.</a:t>
            </a:r>
            <a:r>
              <a:rPr lang="en-US" sz="1800" dirty="0" smtClean="0">
                <a:solidFill>
                  <a:schemeClr val="bg1"/>
                </a:solidFill>
              </a:rPr>
              <a:t/>
            </a:r>
            <a:br>
              <a:rPr lang="en-US" sz="1800" dirty="0" smtClean="0">
                <a:solidFill>
                  <a:schemeClr val="bg1"/>
                </a:solidFill>
              </a:rPr>
            </a:br>
            <a:r>
              <a:rPr lang="ca-ES" sz="1800" b="1" dirty="0" smtClean="0">
                <a:solidFill>
                  <a:schemeClr val="bg1"/>
                </a:solidFill>
              </a:rPr>
              <a:t>T’was grace that taught, my heart to fear, and grace my fears relieved; </a:t>
            </a:r>
            <a:r>
              <a:rPr lang="en-US" sz="1800" b="1" dirty="0" smtClean="0">
                <a:solidFill>
                  <a:schemeClr val="bg1"/>
                </a:solidFill>
              </a:rPr>
              <a:t/>
            </a:r>
            <a:br>
              <a:rPr lang="en-US" sz="1800" b="1" dirty="0" smtClean="0">
                <a:solidFill>
                  <a:schemeClr val="bg1"/>
                </a:solidFill>
              </a:rPr>
            </a:br>
            <a:r>
              <a:rPr lang="ca-ES" sz="1800" b="1" dirty="0" smtClean="0">
                <a:solidFill>
                  <a:schemeClr val="bg1"/>
                </a:solidFill>
              </a:rPr>
              <a:t>How precious did that grace appear, the hour I first believed</a:t>
            </a:r>
            <a:r>
              <a:rPr lang="en-US" sz="1800" dirty="0" smtClean="0">
                <a:solidFill>
                  <a:schemeClr val="bg1"/>
                </a:solidFill>
              </a:rPr>
              <a:t/>
            </a:r>
            <a:br>
              <a:rPr lang="en-US" sz="1800" dirty="0" smtClean="0">
                <a:solidFill>
                  <a:schemeClr val="bg1"/>
                </a:solidFill>
              </a:rPr>
            </a:br>
            <a:r>
              <a:rPr lang="en-US" sz="1800" b="1" dirty="0" smtClean="0">
                <a:solidFill>
                  <a:schemeClr val="bg1"/>
                </a:solidFill>
              </a:rPr>
              <a:t>My chains are gone I’ve been set free</a:t>
            </a:r>
            <a:br>
              <a:rPr lang="en-US" sz="1800" b="1" dirty="0" smtClean="0">
                <a:solidFill>
                  <a:schemeClr val="bg1"/>
                </a:solidFill>
              </a:rPr>
            </a:br>
            <a:r>
              <a:rPr lang="en-US" sz="1800" b="1" dirty="0" smtClean="0">
                <a:solidFill>
                  <a:schemeClr val="bg1"/>
                </a:solidFill>
              </a:rPr>
              <a:t>My God my savior has ransomed me</a:t>
            </a:r>
            <a:br>
              <a:rPr lang="en-US" sz="1800" b="1" dirty="0" smtClean="0">
                <a:solidFill>
                  <a:schemeClr val="bg1"/>
                </a:solidFill>
              </a:rPr>
            </a:br>
            <a:r>
              <a:rPr lang="en-US" sz="1800" b="1" dirty="0" smtClean="0">
                <a:solidFill>
                  <a:schemeClr val="bg1"/>
                </a:solidFill>
              </a:rPr>
              <a:t>And like a flood His mercy reigns</a:t>
            </a:r>
            <a:br>
              <a:rPr lang="en-US" sz="1800" b="1" dirty="0" smtClean="0">
                <a:solidFill>
                  <a:schemeClr val="bg1"/>
                </a:solidFill>
              </a:rPr>
            </a:br>
            <a:r>
              <a:rPr lang="en-US" sz="1800" b="1" dirty="0" smtClean="0">
                <a:solidFill>
                  <a:schemeClr val="bg1"/>
                </a:solidFill>
              </a:rPr>
              <a:t>Unending love amazing grace</a:t>
            </a:r>
            <a:r>
              <a:rPr lang="en-US" sz="1800" dirty="0" smtClean="0">
                <a:solidFill>
                  <a:schemeClr val="bg1"/>
                </a:solidFill>
              </a:rPr>
              <a:t/>
            </a:r>
            <a:br>
              <a:rPr lang="en-US" sz="1800" dirty="0" smtClean="0">
                <a:solidFill>
                  <a:schemeClr val="bg1"/>
                </a:solidFill>
              </a:rPr>
            </a:br>
            <a:r>
              <a:rPr lang="en-US" sz="1800" b="1" dirty="0" smtClean="0">
                <a:solidFill>
                  <a:schemeClr val="bg1"/>
                </a:solidFill>
              </a:rPr>
              <a:t>The Lord has promised good to me</a:t>
            </a:r>
            <a:r>
              <a:rPr lang="km-KH" sz="1800" dirty="0" smtClean="0">
                <a:solidFill>
                  <a:schemeClr val="bg1"/>
                </a:solidFill>
              </a:rPr>
              <a:t>​ ​​</a:t>
            </a:r>
            <a:r>
              <a:rPr lang="en-US" sz="1800" b="1" dirty="0" smtClean="0">
                <a:solidFill>
                  <a:schemeClr val="bg1"/>
                </a:solidFill>
              </a:rPr>
              <a:t>His word my hope secures</a:t>
            </a:r>
            <a:br>
              <a:rPr lang="en-US" sz="1800" b="1" dirty="0" smtClean="0">
                <a:solidFill>
                  <a:schemeClr val="bg1"/>
                </a:solidFill>
              </a:rPr>
            </a:br>
            <a:r>
              <a:rPr lang="en-US" sz="1800" b="1" dirty="0" smtClean="0">
                <a:solidFill>
                  <a:schemeClr val="bg1"/>
                </a:solidFill>
              </a:rPr>
              <a:t>He will my shield and portion be As long as life endures  </a:t>
            </a:r>
            <a:r>
              <a:rPr lang="en-US" sz="1800" dirty="0" smtClean="0">
                <a:solidFill>
                  <a:schemeClr val="bg1"/>
                </a:solidFill>
              </a:rPr>
              <a:t/>
            </a:r>
            <a:br>
              <a:rPr lang="en-US" sz="1800" dirty="0" smtClean="0">
                <a:solidFill>
                  <a:schemeClr val="bg1"/>
                </a:solidFill>
              </a:rPr>
            </a:br>
            <a:r>
              <a:rPr lang="ca-ES" sz="1800" b="1" dirty="0" smtClean="0">
                <a:solidFill>
                  <a:schemeClr val="bg1"/>
                </a:solidFill>
              </a:rPr>
              <a:t>The earth shall soon dissolve like snow </a:t>
            </a:r>
            <a:r>
              <a:rPr lang="en-US" sz="1800" b="1" dirty="0" smtClean="0">
                <a:solidFill>
                  <a:schemeClr val="bg1"/>
                </a:solidFill>
              </a:rPr>
              <a:t/>
            </a:r>
            <a:br>
              <a:rPr lang="en-US" sz="1800" b="1" dirty="0" smtClean="0">
                <a:solidFill>
                  <a:schemeClr val="bg1"/>
                </a:solidFill>
              </a:rPr>
            </a:br>
            <a:r>
              <a:rPr lang="ca-ES" sz="1800" b="1" dirty="0" smtClean="0">
                <a:solidFill>
                  <a:schemeClr val="bg1"/>
                </a:solidFill>
              </a:rPr>
              <a:t>The sun forbear to shine</a:t>
            </a:r>
            <a:r>
              <a:rPr lang="en-US" sz="1800" b="1" dirty="0" smtClean="0">
                <a:solidFill>
                  <a:schemeClr val="bg1"/>
                </a:solidFill>
              </a:rPr>
              <a:t/>
            </a:r>
            <a:br>
              <a:rPr lang="en-US" sz="1800" b="1" dirty="0" smtClean="0">
                <a:solidFill>
                  <a:schemeClr val="bg1"/>
                </a:solidFill>
              </a:rPr>
            </a:br>
            <a:r>
              <a:rPr lang="ca-ES" sz="1800" b="1" dirty="0" smtClean="0">
                <a:solidFill>
                  <a:schemeClr val="bg1"/>
                </a:solidFill>
              </a:rPr>
              <a:t>But God who called me here below</a:t>
            </a:r>
            <a:r>
              <a:rPr lang="en-US" sz="1800" b="1" dirty="0" smtClean="0">
                <a:solidFill>
                  <a:schemeClr val="bg1"/>
                </a:solidFill>
              </a:rPr>
              <a:t/>
            </a:r>
            <a:br>
              <a:rPr lang="en-US" sz="1800" b="1" dirty="0" smtClean="0">
                <a:solidFill>
                  <a:schemeClr val="bg1"/>
                </a:solidFill>
              </a:rPr>
            </a:br>
            <a:r>
              <a:rPr lang="ca-ES" sz="1800" b="1" dirty="0" smtClean="0">
                <a:solidFill>
                  <a:schemeClr val="bg1"/>
                </a:solidFill>
              </a:rPr>
              <a:t>Will be forever mine Will be forever mine</a:t>
            </a:r>
            <a:r>
              <a:rPr lang="en-US" sz="1800" b="1" dirty="0" smtClean="0">
                <a:solidFill>
                  <a:schemeClr val="bg1"/>
                </a:solidFill>
              </a:rPr>
              <a:t/>
            </a:r>
            <a:br>
              <a:rPr lang="en-US" sz="1800" b="1" dirty="0" smtClean="0">
                <a:solidFill>
                  <a:schemeClr val="bg1"/>
                </a:solidFill>
              </a:rPr>
            </a:br>
            <a:r>
              <a:rPr lang="ca-ES" sz="1800" b="1" dirty="0" smtClean="0">
                <a:solidFill>
                  <a:schemeClr val="bg1"/>
                </a:solidFill>
              </a:rPr>
              <a:t>You are forever mine</a:t>
            </a:r>
            <a:r>
              <a:rPr lang="en-US" sz="4800" dirty="0" smtClean="0"/>
              <a:t/>
            </a:r>
            <a:br>
              <a:rPr lang="en-US" sz="4800" dirty="0" smtClean="0"/>
            </a:br>
            <a:endParaRPr lang="en-US" sz="4800" dirty="0">
              <a:solidFill>
                <a:schemeClr val="bg1"/>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65</Words>
  <Application>Microsoft Office PowerPoint</Application>
  <PresentationFormat>On-screen Show (4:3)</PresentationFormat>
  <Paragraphs>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ព្រះគុណអស្ចារ្យ   Amazing grace  (My Chains Are Gone ) </vt:lpstr>
      <vt:lpstr>Amazing grace how sweet the sound, that saved a wretch like me. I once was lost  but now am found,  was blind but now I see.</vt:lpstr>
      <vt:lpstr>T’was grace that taught, my heart to fear, and grace my fears relieved;  How precious did that grace appear, the hour I first believed</vt:lpstr>
      <vt:lpstr>My chains are gone I’ve been set free My God my savior has ransomed me And like a flood His mercy reigns Unending love amazing grace</vt:lpstr>
      <vt:lpstr>The Lord has promised good to me His word my hope secures He will my shield and portion be As long as life endures  </vt:lpstr>
      <vt:lpstr>The earth shall soon  dissolve like snow  The sun forbear to shine But God who called me here below Will be forever mine  Will be forever mine You are forever mine</vt:lpstr>
      <vt:lpstr>៣.​ Amazing grace Amazing grace how sweet the sound, that saved a wretch like me.  I once was lost but now am found, was blind but now I see. T’was grace that taught, my heart to fear, and grace my fears relieved;  How precious did that grace appear, the hour I first believed My chains are gone I’ve been set free My God my savior has ransomed me And like a flood His mercy reigns Unending love amazing grace The Lord has promised good to me​ ​​His word my hope secures He will my shield and portion be As long as life endures   The earth shall soon dissolve like snow  The sun forbear to shine But God who called me here below Will be forever mine Will be forever mine You are forever mine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ព្រះគុណអស្ចារ្យ   Amazing grace  (My Chains Are Gone ) </dc:title>
  <dc:creator>Sunday Service</dc:creator>
  <cp:lastModifiedBy>Sunday Service</cp:lastModifiedBy>
  <cp:revision>2</cp:revision>
  <dcterms:created xsi:type="dcterms:W3CDTF">2015-11-07T03:09:27Z</dcterms:created>
  <dcterms:modified xsi:type="dcterms:W3CDTF">2019-11-01T08:26:09Z</dcterms:modified>
</cp:coreProperties>
</file>