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85551-F563-49BF-8DD7-6D035FD93EFC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D84F9-DEA0-4F07-90EB-C973C6E36E9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5906E-1505-4E5D-95A7-187E6B2BB3BA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22D8-8B8E-4D79-99B3-FC86EA3C18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7F5DE-BB09-4A75-896B-968DFCA1DE4E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8ED49-B286-426D-819F-3C2A37DEFE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519C44-5416-4834-9D5F-BA80940FB8B7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64A95-C780-4BBD-A821-CE3FDB16F6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D8AFC6-A3D0-40E6-890E-EA8EC23EC737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E362F-5278-43E0-B050-A74CDFB5C5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E70C49-9933-4B39-AF11-2B998CE63F4C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25888-2364-4593-B214-CB052D95A40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17AB75-9C2C-4DFF-9290-20706FA5555E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5A2C3-E031-4043-BD78-7DEDCCDFC5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A9A3C-9A97-4E5E-837C-D941B6F7089E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9FE1D-69A8-454F-9F09-37750DD7603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CF4756-72BD-420E-9072-90184376D59F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6AD29-A77C-4EFB-97DC-95AEEC143E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422ABA-F74D-4CEB-94FA-590166A36518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E7F03-11C9-497E-819A-2F8E6D607FA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49725-3DAC-44AE-94F5-CF8D9D84383E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D1CA7-EBCF-497F-B01B-3C9CF1175B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219F4EF-8D32-41A8-B5F7-A5368964062B}" type="datetimeFigureOut">
              <a:rPr lang="en-US" altLang="zh-CN"/>
              <a:pPr/>
              <a:t>7/21/2018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A821A35-DCD9-4AE0-A10A-CD729889CBD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宋体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宋体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宋体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宋体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36513" y="228600"/>
            <a:ext cx="9144000" cy="2286000"/>
          </a:xfrm>
        </p:spPr>
        <p:txBody>
          <a:bodyPr/>
          <a:lstStyle/>
          <a:p>
            <a:r>
              <a:rPr kumimoji="0" lang="en-US" altLang="zh-CN" dirty="0" err="1" smtClean="0"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កម្ពុជាសម្រាប់ព្រះគ្រីស្ទ</a:t>
            </a:r>
            <a:endParaRPr kumimoji="0" lang="en-US" altLang="zh-CN" sz="9600" dirty="0" smtClean="0">
              <a:latin typeface="Khmer OS Battambang" pitchFamily="2" charset="0"/>
              <a:ea typeface="宋体" pitchFamily="2" charset="-122"/>
              <a:cs typeface="Khmer OS Battambang" pitchFamily="2" charset="0"/>
            </a:endParaRPr>
          </a:p>
        </p:txBody>
      </p:sp>
      <p:sp>
        <p:nvSpPr>
          <p:cNvPr id="1331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0" lang="zh-CN" altLang="en-US" smtClean="0">
              <a:solidFill>
                <a:srgbClr val="898989"/>
              </a:solidFill>
              <a:ea typeface="宋体" pitchFamily="2" charset="-122"/>
            </a:endParaRPr>
          </a:p>
        </p:txBody>
      </p:sp>
      <p:pic>
        <p:nvPicPr>
          <p:cNvPr id="13314" name="图片 3"/>
          <p:cNvPicPr>
            <a:picLocks noChangeAspect="1"/>
          </p:cNvPicPr>
          <p:nvPr/>
        </p:nvPicPr>
        <p:blipFill>
          <a:blip r:embed="rId2">
            <a:lum bright="48000" contrast="28000"/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1600200"/>
            <a:ext cx="495520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កម្ពុជាសម្រាប់ព្រះគ្រីស្ទ</a:t>
            </a:r>
            <a:r>
              <a:rPr lang="en-US" altLang="zh-C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lum bright="48000" contrast="28000"/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718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0"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/>
            </a:r>
            <a:br>
              <a:rPr kumimoji="0"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</a:br>
            <a:r>
              <a:rPr kumimoji="0" lang="en-US" altLang="zh-CN" sz="4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ព្រះអង្គមានអំណាច</a:t>
            </a:r>
            <a:r>
              <a:rPr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 </a:t>
            </a:r>
            <a:r>
              <a:rPr kumimoji="0" lang="en-US" altLang="zh-CN" sz="4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អស្ចារ្យ</a:t>
            </a:r>
            <a:r>
              <a:rPr kumimoji="0"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/>
            </a:r>
            <a:br>
              <a:rPr kumimoji="0"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</a:br>
            <a:r>
              <a:rPr kumimoji="0" lang="en-US" altLang="zh-CN" sz="4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ប្រជាជាតិជារបស់ទ្រង</a:t>
            </a:r>
            <a:r>
              <a:rPr kumimoji="0" lang="en-US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់</a:t>
            </a:r>
            <a:r>
              <a:rPr kumimoji="0"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/>
            </a:r>
            <a:br>
              <a:rPr kumimoji="0"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</a:br>
            <a:r>
              <a:rPr kumimoji="0" lang="en-US" altLang="zh-CN" sz="4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នៅត្រង់កន្លែងនេះ</a:t>
            </a:r>
            <a:r>
              <a:rPr kumimoji="0" lang="en-US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​ </a:t>
            </a:r>
            <a:r>
              <a:rPr kumimoji="0" lang="en-US" altLang="zh-CN" sz="4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យើងសរសើរ</a:t>
            </a:r>
            <a:r>
              <a:rPr kumimoji="0"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ព្រះអង្គ</a:t>
            </a:r>
            <a:br>
              <a:rPr kumimoji="0"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</a:br>
            <a:r>
              <a:rPr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កម្ពុជា</a:t>
            </a:r>
            <a:r>
              <a:rPr kumimoji="0" lang="en-US" altLang="zh-CN" sz="40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សម្រាប់ព្រ</a:t>
            </a:r>
            <a:r>
              <a:rPr kumimoji="0" lang="km-KH" altLang="zh-CN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ះគ្រីស្ទ</a:t>
            </a:r>
            <a:endParaRPr kumimoji="0" lang="en-US" altLang="zh-CN" sz="7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Limon S1" pitchFamily="2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lum bright="48000" contrast="28000"/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5200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sz="3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សូមព្រះគ្រីស្ទ</a:t>
            </a:r>
            <a:r>
              <a:rPr kumimoji="0" lang="en-US" altLang="zh-CN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 </a:t>
            </a:r>
            <a:r>
              <a:rPr kumimoji="0" lang="en-US" altLang="zh-CN" sz="3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គ្រងរាជ្យ</a:t>
            </a:r>
            <a:r>
              <a:rPr kumimoji="0" lang="en-US" altLang="zh-CN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 </a:t>
            </a:r>
            <a:r>
              <a:rPr kumimoji="0" lang="km-KH" altLang="zh-CN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/>
            </a:r>
            <a:br>
              <a:rPr kumimoji="0" lang="km-KH" altLang="zh-CN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</a:br>
            <a:r>
              <a:rPr kumimoji="0" lang="en-US" altLang="zh-CN" sz="3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នៅក្នុងចិត្ត</a:t>
            </a:r>
            <a:r>
              <a:rPr kumimoji="0" lang="en-US" altLang="zh-CN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 </a:t>
            </a:r>
            <a:r>
              <a:rPr kumimoji="0" lang="en-US" altLang="zh-CN" sz="3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និងជីវិតយើង</a:t>
            </a:r>
            <a:r>
              <a:rPr kumimoji="0" lang="en-US" altLang="zh-CN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/>
            </a:r>
            <a:br>
              <a:rPr kumimoji="0" lang="en-US" altLang="zh-CN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</a:br>
            <a:r>
              <a:rPr kumimoji="0" lang="en-US" altLang="zh-CN" sz="3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សូមម្ចាស់នៃឋានសួគ៌សោយរាជ្យ</a:t>
            </a:r>
            <a:r>
              <a:rPr kumimoji="0" lang="en-US" altLang="zh-CN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/>
            </a:r>
            <a:br>
              <a:rPr kumimoji="0" lang="en-US" altLang="zh-CN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</a:br>
            <a:r>
              <a:rPr kumimoji="0" lang="en-US" altLang="zh-CN" sz="3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កម្ពុជាសម្រាប់ព្រះគ្រីស្ទ</a:t>
            </a:r>
            <a:r>
              <a:rPr kumimoji="0" lang="en-US" altLang="zh-CN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hmer OS Battambang" pitchFamily="2" charset="0"/>
                <a:ea typeface="宋体" pitchFamily="2" charset="-122"/>
                <a:cs typeface="Khmer OS Battambang" pitchFamily="2" charset="0"/>
              </a:rPr>
              <a:t> </a:t>
            </a:r>
            <a:endParaRPr kumimoji="0" lang="en-US" altLang="zh-CN" sz="8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Limon S1" pitchFamily="2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កម្ពុជាសម្រាប់ព្រះគ្រីស្ទ</vt:lpstr>
      <vt:lpstr> ព្រះអង្គមានអំណាច អស្ចារ្យ ប្រជាជាតិជារបស់ទ្រង់ នៅត្រង់កន្លែងនេះ​ យើងសរសើរព្រះអង្គ កម្ពុជាសម្រាប់ព្រះគ្រីស្ទ</vt:lpstr>
      <vt:lpstr>សូមព្រះគ្រីស្ទ គ្រងរាជ្យ  នៅក្នុងចិត្ត និងជីវិតយើង សូមម្ចាស់នៃឋានសួគ៌សោយរាជ្យ កម្ពុជាសម្រាប់ព្រះគ្រីស្ទ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km&lt;uCasRmab;RBHRKIsþ</dc:title>
  <dc:creator>ABC</dc:creator>
  <cp:lastModifiedBy>Sunday Service</cp:lastModifiedBy>
  <cp:revision>9</cp:revision>
  <dcterms:created xsi:type="dcterms:W3CDTF">2012-12-20T06:19:39Z</dcterms:created>
  <dcterms:modified xsi:type="dcterms:W3CDTF">2018-07-21T09:54:12Z</dcterms:modified>
</cp:coreProperties>
</file>