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8F3-DBF2-4776-879F-AAE73D150858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FBD-B3CE-4E44-94C8-1E790A0A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8F3-DBF2-4776-879F-AAE73D150858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FBD-B3CE-4E44-94C8-1E790A0A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8F3-DBF2-4776-879F-AAE73D150858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FBD-B3CE-4E44-94C8-1E790A0A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8F3-DBF2-4776-879F-AAE73D150858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FBD-B3CE-4E44-94C8-1E790A0A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8F3-DBF2-4776-879F-AAE73D150858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FBD-B3CE-4E44-94C8-1E790A0A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8F3-DBF2-4776-879F-AAE73D150858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FBD-B3CE-4E44-94C8-1E790A0A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8F3-DBF2-4776-879F-AAE73D150858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FBD-B3CE-4E44-94C8-1E790A0A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8F3-DBF2-4776-879F-AAE73D150858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FBD-B3CE-4E44-94C8-1E790A0A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8F3-DBF2-4776-879F-AAE73D150858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FBD-B3CE-4E44-94C8-1E790A0A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8F3-DBF2-4776-879F-AAE73D150858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FBD-B3CE-4E44-94C8-1E790A0A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8F3-DBF2-4776-879F-AAE73D150858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FBD-B3CE-4E44-94C8-1E790A0A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698F3-DBF2-4776-879F-AAE73D150858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41FBD-B3CE-4E44-94C8-1E790A0A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371600" y="1219200"/>
            <a:ext cx="6096000" cy="54014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5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  <a:ea typeface="+mn-ea"/>
              </a:rPr>
              <a:t>来庆贺</a:t>
            </a:r>
            <a:endParaRPr lang="en-US" altLang="zh-CN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15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  <a:ea typeface="+mn-ea"/>
              </a:rPr>
              <a:t>Celebrate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37891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228600"/>
            <a:ext cx="9144000" cy="1752600"/>
          </a:xfrm>
          <a:noFill/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Huan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lai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qing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he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da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jun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wang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.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欢呼来庆贺大君王。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Rang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wo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men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lai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huan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,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让我们来欢呼，</a:t>
            </a:r>
            <a:endParaRPr lang="en-US" alt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38915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04800"/>
            <a:ext cx="9144000" cy="1752600"/>
          </a:xfrm>
          <a:noFill/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lai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zhu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he,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huan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lai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qing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he, 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来庆贺，欢呼来庆贺，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  </a:t>
            </a:r>
            <a:endParaRPr lang="en-US" altLang="zh-CN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Huan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lai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qing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he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da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jun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wang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.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欢呼来庆贺大君王。</a:t>
            </a:r>
            <a:endParaRPr lang="en-US" alt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44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76200"/>
            <a:ext cx="8001000" cy="632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មកយើងអបអរសាទរ</a:t>
            </a:r>
            <a:endParaRPr lang="en-US" altLang="zh-CN" sz="36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en-US" sz="32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  <a:latin typeface="Khmer OS Battambang" pitchFamily="2" charset="0"/>
                <a:cs typeface="Khmer OS Battambang" pitchFamily="2" charset="0"/>
              </a:rPr>
              <a:t>Come on and celebrate </a:t>
            </a:r>
            <a:endParaRPr lang="en-US" altLang="zh-CN" sz="3200" dirty="0" smtClean="0">
              <a:solidFill>
                <a:srgbClr val="FF0000"/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អប</a:t>
            </a: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អរអំណាយទាននៃក្តីស្រឡាញ</a:t>
            </a:r>
            <a:r>
              <a:rPr lang="en-US" altLang="zh-CN" sz="3600" dirty="0" smtClean="0">
                <a:latin typeface="Khmer OS Battambang" pitchFamily="2" charset="0"/>
                <a:cs typeface="Khmer OS Battambang" pitchFamily="2" charset="0"/>
              </a:rPr>
              <a:t>់</a:t>
            </a:r>
          </a:p>
          <a:p>
            <a:pPr algn="ctr">
              <a:lnSpc>
                <a:spcPct val="150000"/>
              </a:lnSpc>
            </a:pPr>
            <a:r>
              <a:rPr lang="en-US" altLang="en-US" sz="32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  <a:latin typeface="Khmer OS Battambang" pitchFamily="2" charset="0"/>
                <a:cs typeface="Khmer OS Battambang" pitchFamily="2" charset="0"/>
              </a:rPr>
              <a:t>His gift of love we will celebrate</a:t>
            </a:r>
            <a:endParaRPr lang="en-US" altLang="zh-CN" sz="4000" dirty="0" smtClean="0">
              <a:solidFill>
                <a:srgbClr val="FF0000"/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គឺព្រះបុត្រដែលស្រឡាញ់យើង</a:t>
            </a:r>
            <a:endParaRPr lang="en-US" altLang="zh-CN" sz="36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en-US" sz="32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  <a:latin typeface="Khmer OS Battambang" pitchFamily="2" charset="0"/>
                <a:cs typeface="Khmer OS Battambang" pitchFamily="2" charset="0"/>
              </a:rPr>
              <a:t>The son of the God who loved us</a:t>
            </a:r>
            <a:endParaRPr lang="en-US" altLang="zh-CN" sz="3200" dirty="0" smtClean="0">
              <a:solidFill>
                <a:srgbClr val="FF0000"/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ហើយលះព្រះជន្ម</a:t>
            </a:r>
            <a:endParaRPr lang="en-US" altLang="zh-CN" sz="36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en-US" sz="32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  <a:latin typeface="Khmer OS Battambang" pitchFamily="2" charset="0"/>
                <a:cs typeface="Khmer OS Battambang" pitchFamily="2" charset="0"/>
              </a:rPr>
              <a:t>and gave us life </a:t>
            </a:r>
            <a:endParaRPr lang="en-US" sz="3200" dirty="0" smtClean="0">
              <a:solidFill>
                <a:srgbClr val="FF0000"/>
              </a:solidFill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52400"/>
            <a:ext cx="822960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យើងស្រែកសរសើរព្រះអង្គ</a:t>
            </a:r>
            <a:endParaRPr lang="en-US" altLang="zh-CN" sz="36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en-US" sz="32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We’ll shout Your praise O King </a:t>
            </a:r>
            <a:endParaRPr lang="en-US" altLang="zh-CN" sz="3200" dirty="0" smtClean="0">
              <a:solidFill>
                <a:srgbClr val="FF0000"/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ទ្រង់ផ្តល់អំណរយ៉ាងពេញពោរដល់យើង</a:t>
            </a:r>
            <a:endParaRPr lang="en-US" altLang="zh-CN" sz="36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You give us joy nothing else can</a:t>
            </a:r>
            <a:endParaRPr lang="en-US" altLang="zh-CN" sz="3200" dirty="0" smtClean="0">
              <a:solidFill>
                <a:srgbClr val="FF0000"/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យើងខ្ញុំសូមថ្វាយតង្វាយដល់ព្រះអង្គ</a:t>
            </a:r>
            <a:endParaRPr lang="en-US" altLang="zh-CN" sz="36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bring, we’ll give to You our offering</a:t>
            </a:r>
            <a:endParaRPr lang="en-US" altLang="zh-CN" sz="3200" dirty="0" smtClean="0">
              <a:solidFill>
                <a:srgbClr val="FF0000"/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ក្នុងការសរសើរអបអរ</a:t>
            </a:r>
            <a:endParaRPr lang="en-US" altLang="zh-CN" sz="36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en-US" sz="32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in celebration </a:t>
            </a:r>
            <a:r>
              <a:rPr lang="en-US" altLang="en-US" sz="32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praise</a:t>
            </a:r>
            <a:endParaRPr lang="en-US" altLang="en-US" sz="3200" dirty="0" smtClean="0">
              <a:ln w="12700">
                <a:solidFill>
                  <a:srgbClr val="92D05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0"/>
            <a:ext cx="86868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មកយើងអបអរ</a:t>
            </a: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សាទរ</a:t>
            </a:r>
            <a:r>
              <a:rPr lang="en-US" altLang="zh-CN" sz="3600" dirty="0" smtClean="0"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អរ</a:t>
            </a: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សាទរ</a:t>
            </a:r>
            <a:endParaRPr lang="en-US" altLang="zh-CN" sz="36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en-US" sz="36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Come on and celebrate,</a:t>
            </a:r>
            <a:r>
              <a:rPr lang="en-US" altLang="zh-CN" sz="3600" dirty="0" smtClean="0">
                <a:solidFill>
                  <a:srgbClr val="FF0000"/>
                </a:solidFill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en-US" sz="36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celebrate, </a:t>
            </a:r>
            <a:endParaRPr lang="en-US" altLang="zh-CN" sz="3600" dirty="0" smtClean="0">
              <a:solidFill>
                <a:srgbClr val="FF0000"/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អរសាទរ</a:t>
            </a:r>
            <a:r>
              <a:rPr lang="en-US" altLang="zh-CN" sz="3600" dirty="0" smtClean="0"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ហើយច្រៀង</a:t>
            </a:r>
            <a:r>
              <a:rPr lang="en-US" altLang="zh-CN" sz="3600" dirty="0" smtClean="0">
                <a:latin typeface="Khmer OS Battambang" pitchFamily="2" charset="0"/>
                <a:cs typeface="Khmer OS Battambang" pitchFamily="2" charset="0"/>
              </a:rPr>
              <a:t> </a:t>
            </a:r>
            <a:endParaRPr lang="en-US" altLang="zh-CN" sz="36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en-US" sz="36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celebrate </a:t>
            </a:r>
            <a:r>
              <a:rPr lang="en-US" altLang="en-US" sz="36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and sing </a:t>
            </a:r>
            <a:endParaRPr lang="en-US" altLang="zh-CN" sz="3600" dirty="0" smtClean="0">
              <a:solidFill>
                <a:srgbClr val="FF0000"/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អរសាទរ</a:t>
            </a:r>
            <a:r>
              <a:rPr lang="en-US" altLang="zh-CN" sz="3600" dirty="0" smtClean="0"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zh-CN" sz="3600" dirty="0" err="1" smtClean="0">
                <a:latin typeface="Khmer OS Battambang" pitchFamily="2" charset="0"/>
                <a:cs typeface="Khmer OS Battambang" pitchFamily="2" charset="0"/>
              </a:rPr>
              <a:t>ហើយច្រៀង</a:t>
            </a:r>
            <a:r>
              <a:rPr lang="en-US" altLang="zh-CN" sz="3600" dirty="0" smtClean="0">
                <a:latin typeface="Khmer OS Battambang" pitchFamily="2" charset="0"/>
                <a:cs typeface="Khmer OS Battambang" pitchFamily="2" charset="0"/>
              </a:rPr>
              <a:t>  </a:t>
            </a:r>
            <a:r>
              <a:rPr lang="ca-ES" altLang="zh-CN" sz="3600" dirty="0" smtClean="0">
                <a:latin typeface="Khmer OS Battambang" pitchFamily="2" charset="0"/>
                <a:cs typeface="Khmer OS Battambang" pitchFamily="2" charset="0"/>
              </a:rPr>
              <a:t>ថ្វាយ</a:t>
            </a:r>
            <a:r>
              <a:rPr lang="ca-ES" altLang="zh-CN" sz="3600" dirty="0" smtClean="0">
                <a:latin typeface="Khmer OS Battambang" pitchFamily="2" charset="0"/>
                <a:cs typeface="Khmer OS Battambang" pitchFamily="2" charset="0"/>
              </a:rPr>
              <a:t>ស្តេ</a:t>
            </a:r>
            <a:r>
              <a:rPr lang="ca-ES" altLang="zh-CN" sz="3600" dirty="0" smtClean="0">
                <a:latin typeface="Khmer OS Battambang" pitchFamily="2" charset="0"/>
                <a:cs typeface="Khmer OS Battambang" pitchFamily="2" charset="0"/>
              </a:rPr>
              <a:t>ចយើង</a:t>
            </a:r>
            <a:endParaRPr lang="en-US" altLang="zh-CN" sz="36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en-US" sz="36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celebrate and </a:t>
            </a:r>
            <a:r>
              <a:rPr lang="en-US" altLang="en-US" sz="36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sing</a:t>
            </a:r>
            <a:r>
              <a:rPr lang="en-US" altLang="en-US" sz="36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en-US" sz="36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to </a:t>
            </a:r>
            <a:r>
              <a:rPr lang="en-US" altLang="en-US" sz="36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the King (2X</a:t>
            </a:r>
            <a:r>
              <a:rPr lang="en-US" altLang="en-US" sz="360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</a:rPr>
              <a:t>)</a:t>
            </a:r>
            <a:endParaRPr lang="ca-ES" altLang="zh-CN" sz="3600" dirty="0" smtClean="0">
              <a:solidFill>
                <a:srgbClr val="FF0000"/>
              </a:solidFill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32771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457200"/>
            <a:ext cx="8991600" cy="1371600"/>
          </a:xfrm>
          <a:noFill/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R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ang </a:t>
            </a:r>
            <a:r>
              <a:rPr 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wo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men </a:t>
            </a:r>
            <a:r>
              <a:rPr 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lai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zh-CN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qing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he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让我们来庆贺，</a:t>
            </a:r>
            <a:endParaRPr 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Wu bi </a:t>
            </a:r>
            <a:r>
              <a:rPr 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da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ai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wo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men </a:t>
            </a:r>
            <a:r>
              <a:rPr 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lai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qing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he, 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无比大爱我们来庆贺，</a:t>
            </a:r>
            <a:endParaRPr 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33795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457200"/>
            <a:ext cx="8991600" cy="1371600"/>
          </a:xfrm>
          <a:noFill/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She </a:t>
            </a:r>
            <a:r>
              <a:rPr 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er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zi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yin </a:t>
            </a:r>
            <a:r>
              <a:rPr 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ai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wo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men,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神儿子因爱我们，</a:t>
            </a:r>
            <a:endParaRPr 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she le </a:t>
            </a:r>
            <a:r>
              <a:rPr 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sheng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ming</a:t>
            </a:r>
            <a:r>
              <a:rPr 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.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舍了生命。</a:t>
            </a:r>
            <a:endParaRPr 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34819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04800"/>
            <a:ext cx="9144000" cy="1752600"/>
          </a:xfrm>
          <a:noFill/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Rang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wo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men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lai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huan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,</a:t>
            </a:r>
            <a:endParaRPr lang="en-US" altLang="zh-CN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让我们来欢呼，</a:t>
            </a:r>
            <a:endParaRPr lang="en-US" alt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Zhu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ci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xi le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wu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ren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neng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xiang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bi,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主赐喜乐无人能相比，</a:t>
            </a:r>
            <a:endParaRPr lang="en-US" alt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US" alt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35843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04800"/>
            <a:ext cx="9144000" cy="1752600"/>
          </a:xfrm>
          <a:noFill/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Wo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men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huan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ran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xiang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Ni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xian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ji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,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我们欢然向你献祭，</a:t>
            </a:r>
            <a:endParaRPr lang="en-US" alt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Gao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sheng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huan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zan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mei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.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高声欢呼赞美。</a:t>
            </a:r>
            <a:endParaRPr lang="en-US" alt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36867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228600"/>
            <a:ext cx="9144000" cy="1752600"/>
          </a:xfrm>
          <a:noFill/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Rang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wo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men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lai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huan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,</a:t>
            </a:r>
            <a:endParaRPr lang="en-US" altLang="zh-CN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让我们来欢呼，</a:t>
            </a:r>
            <a:endParaRPr lang="en-US" alt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lai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qing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he,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huan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hu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lai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4800" b="1" kern="1200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qing</a:t>
            </a:r>
            <a:r>
              <a:rPr lang="en-US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he, 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zh-CN" altLang="en-US" sz="4800" b="1" kern="1200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来庆贺，欢呼来庆贺，</a:t>
            </a:r>
            <a:endParaRPr lang="en-US" altLang="en-US" sz="4800" b="1" kern="120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338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</dc:creator>
  <cp:lastModifiedBy>Nathan</cp:lastModifiedBy>
  <cp:revision>4</cp:revision>
  <dcterms:created xsi:type="dcterms:W3CDTF">2013-08-07T07:48:40Z</dcterms:created>
  <dcterms:modified xsi:type="dcterms:W3CDTF">2013-08-07T08:09:20Z</dcterms:modified>
</cp:coreProperties>
</file>