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56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26" autoAdjust="0"/>
    <p:restoredTop sz="94660"/>
  </p:normalViewPr>
  <p:slideViewPr>
    <p:cSldViewPr>
      <p:cViewPr>
        <p:scale>
          <a:sx n="60" d="100"/>
          <a:sy n="60" d="100"/>
        </p:scale>
        <p:origin x="-66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F786CD-8FD4-4D2C-9321-9676C2631F53}" type="datetimeFigureOut">
              <a:rPr lang="en-US"/>
              <a:pPr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573D71-186A-4526-9E39-9DD497F1E5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9F937882-FED6-4853-BAC1-5EC2BEDA0C5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53E93-2B9F-43DE-B2E5-EB376C5585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3E2BF-CA86-4A47-8A38-00A2D6A2BAC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52217-7BBF-4378-9906-45F58A627DE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59E450-CAC6-4E83-A100-88334AFE538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AABB1-C738-41CD-B38C-5E51507142F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20C26-FEAB-4F57-BA3E-92711A139B1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08B87-5EF3-4BE0-8BEA-E42E6BE6517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9EF82-6772-438F-8C7E-A658784A3C3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2D394-08CC-4D59-8DA0-130CED83CD4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F7B57-DF5D-4810-A8E8-A5FC67E679A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5E349A-12BF-4137-ACE5-1970698F9D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Footlight MT Light" pitchFamily="18" charset="0"/>
              </a:rPr>
              <a:t>Glorify Thy Name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 txBox="1">
            <a:spLocks/>
          </p:cNvSpPr>
          <p:nvPr/>
        </p:nvSpPr>
        <p:spPr bwMode="auto">
          <a:xfrm>
            <a:off x="228600" y="152400"/>
            <a:ext cx="8915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40000"/>
              </a:lnSpc>
            </a:pPr>
            <a:r>
              <a:rPr lang="en-US" sz="3600" b="1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Father, we love you, we worship</a:t>
            </a:r>
          </a:p>
          <a:p>
            <a:pPr algn="ctr">
              <a:lnSpc>
                <a:spcPct val="140000"/>
              </a:lnSpc>
            </a:pPr>
            <a:r>
              <a:rPr lang="km-KH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ព្រះបិតា​ យើងស្រឡាញ់ទ្រង់ យើងថ្វាយបង្គំ</a:t>
            </a:r>
            <a:endParaRPr lang="en-US" sz="2800" b="1" dirty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40000"/>
              </a:lnSpc>
            </a:pPr>
            <a:r>
              <a:rPr lang="en-US" sz="3600" b="1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 and adore you. Glorify Your name</a:t>
            </a:r>
          </a:p>
          <a:p>
            <a:pPr algn="ctr">
              <a:lnSpc>
                <a:spcPct val="140000"/>
              </a:lnSpc>
            </a:pPr>
            <a:r>
              <a:rPr lang="ca-ES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ហើយសរសើរទ្រង់     សូមទ្រង់តម្កើងនាម </a:t>
            </a:r>
            <a:endParaRPr lang="en-US" sz="2800" b="1" dirty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40000"/>
              </a:lnSpc>
            </a:pPr>
            <a:r>
              <a:rPr lang="en-US" sz="3600" b="1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in all the earth. Glorify Your name </a:t>
            </a:r>
            <a:r>
              <a:rPr lang="en-US" sz="3200" b="1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(2x)</a:t>
            </a:r>
          </a:p>
          <a:p>
            <a:pPr algn="ctr">
              <a:lnSpc>
                <a:spcPct val="140000"/>
              </a:lnSpc>
            </a:pPr>
            <a:r>
              <a:rPr lang="km-KH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ទ្រង់លើផែនដី      ​​ </a:t>
            </a:r>
            <a:r>
              <a:rPr lang="ca-ES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( </a:t>
            </a:r>
            <a:r>
              <a:rPr lang="km-KH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​​សូមតម្កើងនាមទ្រង់</a:t>
            </a:r>
            <a:r>
              <a:rPr lang="en-US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,</a:t>
            </a:r>
            <a:r>
              <a:rPr lang="ca-ES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២ដង) </a:t>
            </a:r>
            <a:endParaRPr lang="en-US" sz="2800" b="1" dirty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40000"/>
              </a:lnSpc>
            </a:pPr>
            <a:r>
              <a:rPr lang="en-US" sz="3600" b="1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 Glorify Your name in all the earth.</a:t>
            </a:r>
          </a:p>
          <a:p>
            <a:pPr algn="ctr">
              <a:lnSpc>
                <a:spcPct val="140000"/>
              </a:lnSpc>
            </a:pPr>
            <a:r>
              <a:rPr lang="ca-ES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សូមទ្រង់តម្កើងនាម   ទ្រង់លើផែនដី </a:t>
            </a:r>
            <a:endParaRPr lang="en-US" sz="2800" b="1" dirty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 txBox="1">
            <a:spLocks/>
          </p:cNvSpPr>
          <p:nvPr/>
        </p:nvSpPr>
        <p:spPr bwMode="auto">
          <a:xfrm>
            <a:off x="152400" y="228600"/>
            <a:ext cx="8991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Jesus, we love you, we worship</a:t>
            </a:r>
          </a:p>
          <a:p>
            <a:pPr algn="ctr">
              <a:lnSpc>
                <a:spcPct val="150000"/>
              </a:lnSpc>
            </a:pPr>
            <a:r>
              <a:rPr lang="km-KH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ព្រះយេស៊ូវ​ យើងស្រឡាញ់ទ្រង់ យើងថ្វាយបង្គំ</a:t>
            </a:r>
            <a:endParaRPr lang="en-US" sz="2800" b="1" dirty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 and adore you. Glorify Your name</a:t>
            </a:r>
          </a:p>
          <a:p>
            <a:pPr algn="ctr">
              <a:lnSpc>
                <a:spcPct val="150000"/>
              </a:lnSpc>
            </a:pPr>
            <a:r>
              <a:rPr lang="ca-ES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ហើយសរសើរទ្រង់     សូមទ្រង់តម្កើងនាម </a:t>
            </a:r>
            <a:endParaRPr lang="en-US" sz="2800" b="1" dirty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in all the earth. Glorify Your name (2x)</a:t>
            </a:r>
          </a:p>
          <a:p>
            <a:pPr algn="ctr">
              <a:lnSpc>
                <a:spcPct val="150000"/>
              </a:lnSpc>
            </a:pPr>
            <a:r>
              <a:rPr lang="km-KH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ទ្រង់លើផែនដី      </a:t>
            </a:r>
            <a:r>
              <a:rPr lang="ca-ES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( </a:t>
            </a:r>
            <a:r>
              <a:rPr lang="km-KH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​​សូមតម្កើងនាមទ្រង់</a:t>
            </a:r>
            <a:r>
              <a:rPr lang="en-US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,</a:t>
            </a:r>
            <a:r>
              <a:rPr lang="ca-ES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២ដង) </a:t>
            </a:r>
            <a:endParaRPr lang="en-US" sz="2800" b="1" dirty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 Glorify Your name in all the earth.</a:t>
            </a:r>
          </a:p>
          <a:p>
            <a:pPr algn="ctr">
              <a:lnSpc>
                <a:spcPct val="150000"/>
              </a:lnSpc>
            </a:pPr>
            <a:r>
              <a:rPr lang="ca-ES" sz="2800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សូមទ្រង់តម្កើងនាម   ទ្រង់លើផែនដី </a:t>
            </a:r>
            <a:endParaRPr lang="en-US" sz="2800" b="1" dirty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 txBox="1">
            <a:spLocks/>
          </p:cNvSpPr>
          <p:nvPr/>
        </p:nvSpPr>
        <p:spPr bwMode="auto">
          <a:xfrm>
            <a:off x="0" y="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Spirit, we love you, we worship</a:t>
            </a:r>
          </a:p>
          <a:p>
            <a:pPr algn="ctr">
              <a:lnSpc>
                <a:spcPct val="150000"/>
              </a:lnSpc>
            </a:pPr>
            <a:r>
              <a:rPr lang="km-KH" sz="2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ព្រះ</a:t>
            </a:r>
            <a:r>
              <a:rPr lang="km-KH" sz="28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វិញ្ញាណ</a:t>
            </a:r>
            <a:r>
              <a:rPr lang="km-KH" sz="2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​ យើងស្រឡាញ់ទ្រង់ យើងថ្វាយបង្គំ</a:t>
            </a:r>
            <a:endParaRPr lang="en-US" sz="2800" dirty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 and adore you. Glorify Your name</a:t>
            </a:r>
          </a:p>
          <a:p>
            <a:pPr algn="ctr">
              <a:lnSpc>
                <a:spcPct val="150000"/>
              </a:lnSpc>
            </a:pPr>
            <a:r>
              <a:rPr lang="ca-ES" sz="2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ហើយសរសើរទ្រង់     សូមទ្រង់តម្កើងនាម </a:t>
            </a:r>
            <a:endParaRPr lang="en-US" sz="2800" dirty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in all the earth. Glorify Your name (2x)</a:t>
            </a:r>
          </a:p>
          <a:p>
            <a:pPr algn="ctr">
              <a:lnSpc>
                <a:spcPct val="150000"/>
              </a:lnSpc>
            </a:pPr>
            <a:r>
              <a:rPr lang="km-KH" sz="2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ទ្រង់លើផែនដី     ​​ </a:t>
            </a:r>
            <a:r>
              <a:rPr lang="ca-ES" sz="2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( </a:t>
            </a:r>
            <a:r>
              <a:rPr lang="km-KH" sz="2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​​សូមតម្កើងនាមទ្រង់</a:t>
            </a:r>
            <a:r>
              <a:rPr lang="en-US" sz="2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,</a:t>
            </a:r>
            <a:r>
              <a:rPr lang="ca-ES" sz="2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២ដង) </a:t>
            </a:r>
            <a:endParaRPr lang="en-US" sz="2800" dirty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Footlight MT Light" pitchFamily="18" charset="0"/>
              </a:rPr>
              <a:t>Glorify Your name in all the earth.</a:t>
            </a:r>
          </a:p>
          <a:p>
            <a:pPr algn="ctr">
              <a:lnSpc>
                <a:spcPct val="150000"/>
              </a:lnSpc>
            </a:pPr>
            <a:r>
              <a:rPr lang="ca-ES" sz="2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Khmer OS Battambang" pitchFamily="2" charset="0"/>
                <a:cs typeface="Khmer OS Battambang" pitchFamily="2" charset="0"/>
              </a:rPr>
              <a:t>សូមទ្រង់តម្កើងនាម   ទ្រង់លើផែនដី </a:t>
            </a:r>
            <a:endParaRPr lang="en-US" sz="2800" dirty="0"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天坛月色">
  <a:themeElements>
    <a:clrScheme name="天坛月色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天坛月色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天坛月色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228</Words>
  <Application>Microsoft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天坛月色</vt:lpstr>
      <vt:lpstr>Glorify Thy Name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</dc:creator>
  <cp:lastModifiedBy>Sunday Service</cp:lastModifiedBy>
  <cp:revision>24</cp:revision>
  <cp:lastPrinted>1601-01-01T00:00:00Z</cp:lastPrinted>
  <dcterms:created xsi:type="dcterms:W3CDTF">2012-05-03T04:59:02Z</dcterms:created>
  <dcterms:modified xsi:type="dcterms:W3CDTF">2014-05-21T09:37:06Z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