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D6FF-99BA-4623-9E6F-55D544D68A81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F6BD-8992-4867-9467-C303F5CDA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D6FF-99BA-4623-9E6F-55D544D68A81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F6BD-8992-4867-9467-C303F5CDA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D6FF-99BA-4623-9E6F-55D544D68A81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F6BD-8992-4867-9467-C303F5CDA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D6FF-99BA-4623-9E6F-55D544D68A81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F6BD-8992-4867-9467-C303F5CDA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D6FF-99BA-4623-9E6F-55D544D68A81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F6BD-8992-4867-9467-C303F5CDA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D6FF-99BA-4623-9E6F-55D544D68A81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F6BD-8992-4867-9467-C303F5CDA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D6FF-99BA-4623-9E6F-55D544D68A81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F6BD-8992-4867-9467-C303F5CDA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D6FF-99BA-4623-9E6F-55D544D68A81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F6BD-8992-4867-9467-C303F5CDA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D6FF-99BA-4623-9E6F-55D544D68A81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F6BD-8992-4867-9467-C303F5CDA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D6FF-99BA-4623-9E6F-55D544D68A81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F6BD-8992-4867-9467-C303F5CDA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D6FF-99BA-4623-9E6F-55D544D68A81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F6BD-8992-4867-9467-C303F5CDA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4D6FF-99BA-4623-9E6F-55D544D68A81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CF6BD-8992-4867-9467-C303F5CDA6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86800" cy="5029199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Hasanna</a:t>
            </a:r>
            <a: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/>
            </a:r>
            <a:b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see the King of Glory. Coming on the clouds with The whole earth shakes, the whole earth shakes</a:t>
            </a:r>
            <a:b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see His love and mercy, Washing over all our sin, The people sing, The people sing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…</a:t>
            </a:r>
            <a:endParaRPr lang="en-US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1"/>
            <a:ext cx="8610600" cy="37338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Hosanna</a:t>
            </a:r>
            <a: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, Hosanna, Hosanna in the highest (x2)</a:t>
            </a:r>
            <a:b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see a generation, rising up to take the place with selfless faith, with selfless 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faith</a:t>
            </a:r>
            <a:endParaRPr lang="en-US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686800" cy="4191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</a:t>
            </a:r>
            <a: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see a near revival, staring ask we pray and seek, We’re on our knees…</a:t>
            </a:r>
            <a:b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Bridge: Heal my heart and make it clean</a:t>
            </a:r>
            <a:b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Open up my eyes to the things 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unseen</a:t>
            </a:r>
            <a:endParaRPr lang="en-US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Show </a:t>
            </a:r>
            <a: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me how to love like You have loved me</a:t>
            </a:r>
            <a:b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Break my heart for what breaks yours</a:t>
            </a:r>
            <a:b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Everything I am for your Kingdom’s cause </a:t>
            </a:r>
            <a:b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As I walk from earth in to eternity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Hasanna I see the King of Glory. Coming on the clouds with The whole earth shakes, the whole earth shakes I see His love and mercy, Washing over all our sin, The people sing, The people sing…</vt:lpstr>
      <vt:lpstr>Hosanna, Hosanna, Hosanna in the highest (x2) I see a generation, rising up to take the place with selfless faith, with selfless faith</vt:lpstr>
      <vt:lpstr>I see a near revival, staring ask we pray and seek, We’re on our knees… Bridge: Heal my heart and make it clean Open up my eyes to the things unseen</vt:lpstr>
      <vt:lpstr>Show me how to love like You have loved me Break my heart for what breaks yours Everything I am for your Kingdom’s cause  As I walk from earth in to eternity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Hasanna I see the King of Glory. Coming on the clouds with The whole earth shakes, the whole earth shakes I see His love and mercy, Washing over all our sin, The people sing, The people sing…</dc:title>
  <dc:creator>Sunday Service</dc:creator>
  <cp:lastModifiedBy>Sunday Service</cp:lastModifiedBy>
  <cp:revision>1</cp:revision>
  <dcterms:created xsi:type="dcterms:W3CDTF">2016-05-28T03:46:41Z</dcterms:created>
  <dcterms:modified xsi:type="dcterms:W3CDTF">2016-05-28T03:51:35Z</dcterms:modified>
</cp:coreProperties>
</file>