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F561-D175-4000-8672-5545CC28F975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C17A-23FF-41BB-9F68-333DFC115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160"/>
          <p:cNvPicPr>
            <a:picLocks noChangeAspect="1" noChangeArrowheads="1"/>
          </p:cNvPicPr>
          <p:nvPr/>
        </p:nvPicPr>
        <p:blipFill>
          <a:blip r:embed="rId2"/>
          <a:srcRect t="9041" b="7285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6200" y="228600"/>
            <a:ext cx="89154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alibri" pitchFamily="34" charset="0"/>
                <a:ea typeface="宋体" pitchFamily="2" charset="-122"/>
                <a:cs typeface="Khmer OS Battambang" pitchFamily="2" charset="0"/>
              </a:rPr>
              <a:t>I will Serve you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Khmer OS Battambang" pitchFamily="2" charset="0"/>
              </a:rPr>
              <a:t>I will Serve you because I love You, You have given life to me. I was noting Until You found me, You have given life to me.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Khmer OS Battambang" pitchFamily="2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4000" dirty="0">
                <a:solidFill>
                  <a:srgbClr val="FFFF00"/>
                </a:solidFill>
              </a:rPr>
              <a:t>Heartaches, broken people, ruined live are why You died on calv’ry. Your touch is what I Long for, You have given life to me</a:t>
            </a:r>
            <a:r>
              <a:rPr lang="ca-E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90600"/>
            <a:ext cx="8839200" cy="381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ខ្ញុំនឹង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ឲ្យ  ទៅដល់អ្នក  ក្តីសុខសាន្ត 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b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ក្តីសុខសាន្ត  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ដែលលោកិយ  ឲ្យមិនបាន</a:t>
            </a:r>
            <a:b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ក្តីសុខសាន្ត 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ដែលលោកិយ មិនដែលអាច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យល់បាន  តែ  អ្នកស្គាល់  ហើយយល់បាន 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ដោយសេចក្តីសុខសាន្ត  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ដែលខ្ញុំឲ្យ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304800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ក្តីសុខសាន្ត</a:t>
            </a:r>
            <a:endParaRPr lang="en-US" sz="3600" dirty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3962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ខ្ញុំនឹង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ឲ្យ  ទៅដល់អ្នក  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ស្រឡាញ់</a:t>
            </a:r>
            <a:b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ស្រឡាញ់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 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ដែលលោកិយ  ឲ្យមិនបាន</a:t>
            </a:r>
            <a:b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ស្រឡាញ់ ដែលលោកិយ មិនដែលអាច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យល់បាន  តែ  អ្នកស្គាល់  ហើយយល់បាន 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ដោយសេចក្តី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ស្រឡាញ់ ដែលខ្ញុំឲ្យ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ខ្ញុំនឹង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ឲ្យ  ទៅដល់អ្នក  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អំណរ</a:t>
            </a:r>
            <a:b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អំណរ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 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ដែលលោកិយ  ឲ្យមិនបាន</a:t>
            </a:r>
            <a:b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អំណរ ដែលលោកិយ មិនដែលអាច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យល់បាន  តែ  អ្នកស្គាល់  ហើយយល់បាន  </a:t>
            </a: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</a:br>
            <a:r>
              <a:rPr lang="km-KH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ដោយសេចក្តី</a:t>
            </a:r>
            <a:r>
              <a:rPr lang="ca-E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អំណរ ដែលខ្ញុំឲ្យ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ខ្ញុំនឹងឲ្យ  ទៅដល់អ្នក  ក្តីសុខសាន្ត    ក្តីសុខសាន្ត  ដែលលោកិយ  ឲ្យមិនបាន   ក្តីសុខសាន្ត ដែលលោកិយ មិនដែលអាច យល់បាន  តែ  អ្នកស្គាល់  ហើយយល់បាន   ដោយសេចក្តីសុខសាន្ត  ដែលខ្ញុំឲ្យ</vt:lpstr>
      <vt:lpstr>ខ្ញុំនឹងឲ្យ  ទៅដល់អ្នក  ក្តីស្រឡាញ់  ក្តីស្រឡាញ់  ដែលលោកិយ  ឲ្យមិនបាន   ក្តីស្រឡាញ់ ដែលលោកិយ មិនដែលអាច យល់បាន  តែ  អ្នកស្គាល់  ហើយយល់បាន   ដោយសេចក្តីស្រឡាញ់ ដែលខ្ញុំឲ្យ</vt:lpstr>
      <vt:lpstr>ខ្ញុំនឹងឲ្យ  ទៅដល់អ្នក  ក្តីអំណរ  ក្តីអំណរ  ដែលលោកិយ  ឲ្យមិនបាន   ក្តីអំណរ ដែលលោកិយ មិនដែលអាច យល់បាន  តែ  អ្នកស្គាល់  ហើយយល់បាន   ដោយសេចក្តីអំណរ ដែលខ្ញុំឲ្យ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</dc:creator>
  <cp:lastModifiedBy>Sunday Service</cp:lastModifiedBy>
  <cp:revision>3</cp:revision>
  <dcterms:created xsi:type="dcterms:W3CDTF">2013-07-25T08:28:47Z</dcterms:created>
  <dcterms:modified xsi:type="dcterms:W3CDTF">2019-09-06T10:16:11Z</dcterms:modified>
</cp:coreProperties>
</file>