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54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B8C0-29F1-4051-868B-DC8EB98253FF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38D2-ED4E-4690-8C13-02B736F7C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B8C0-29F1-4051-868B-DC8EB98253FF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38D2-ED4E-4690-8C13-02B736F7C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B8C0-29F1-4051-868B-DC8EB98253FF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38D2-ED4E-4690-8C13-02B736F7C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B8C0-29F1-4051-868B-DC8EB98253FF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38D2-ED4E-4690-8C13-02B736F7C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B8C0-29F1-4051-868B-DC8EB98253FF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38D2-ED4E-4690-8C13-02B736F7C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B8C0-29F1-4051-868B-DC8EB98253FF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38D2-ED4E-4690-8C13-02B736F7C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B8C0-29F1-4051-868B-DC8EB98253FF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38D2-ED4E-4690-8C13-02B736F7C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B8C0-29F1-4051-868B-DC8EB98253FF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38D2-ED4E-4690-8C13-02B736F7C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B8C0-29F1-4051-868B-DC8EB98253FF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38D2-ED4E-4690-8C13-02B736F7C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B8C0-29F1-4051-868B-DC8EB98253FF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38D2-ED4E-4690-8C13-02B736F7C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B8C0-29F1-4051-868B-DC8EB98253FF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38D2-ED4E-4690-8C13-02B736F7CC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CB8C0-29F1-4051-868B-DC8EB98253FF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038D2-ED4E-4690-8C13-02B736F7CC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1109752"/>
            <a:ext cx="9144000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sz="4000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ក្នុង</a:t>
            </a:r>
            <a:r>
              <a:rPr lang="km-KH" sz="4000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ពេល</a:t>
            </a:r>
            <a:r>
              <a:rPr lang="km-KH" sz="4000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ទ្រង់</a:t>
            </a:r>
          </a:p>
          <a:p>
            <a:pPr algn="ctr">
              <a:lnSpc>
                <a:spcPct val="150000"/>
              </a:lnSpc>
            </a:pP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In His </a:t>
            </a:r>
            <a:r>
              <a:rPr lang="en-US" sz="40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Time </a:t>
            </a:r>
            <a:endParaRPr lang="km-KH" sz="4000" dirty="0" smtClean="0">
              <a:effectLst>
                <a:glow rad="101600">
                  <a:schemeClr val="bg1">
                    <a:alpha val="60000"/>
                  </a:schemeClr>
                </a:glow>
              </a:effectLst>
              <a:latin typeface="Khmer OS Battambang" pitchFamily="2" charset="0"/>
              <a:cs typeface="Khmer OS Battamban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228600"/>
            <a:ext cx="9144000" cy="3347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sz="3600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ក្នុង</a:t>
            </a:r>
            <a:r>
              <a:rPr lang="km-KH" sz="3600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ពេលទ្រង់ ក្នុងពេលទ្រង់ </a:t>
            </a:r>
            <a:endParaRPr lang="km-KH" sz="3600" dirty="0" smtClean="0">
              <a:solidFill>
                <a:srgbClr val="7030A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In His time, In his time, </a:t>
            </a:r>
            <a:endParaRPr lang="km-KH" sz="3600" dirty="0" smtClean="0">
              <a:effectLst>
                <a:glow rad="101600">
                  <a:schemeClr val="bg1">
                    <a:alpha val="60000"/>
                  </a:schemeClr>
                </a:glow>
              </a:effectLst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km-KH" sz="3600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ទ្រង់</a:t>
            </a:r>
            <a:r>
              <a:rPr lang="km-KH" sz="3600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ធ្វើគ្រប់សព្វល្អប្រណិត ក្នុងពេលទ្រង់</a:t>
            </a:r>
            <a:endParaRPr lang="en-US" sz="3600" dirty="0" smtClean="0">
              <a:solidFill>
                <a:srgbClr val="7030A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He Makes all things beautiful In His time </a:t>
            </a:r>
            <a:endParaRPr lang="km-KH" sz="3600" dirty="0" smtClean="0">
              <a:effectLst>
                <a:glow rad="101600">
                  <a:schemeClr val="bg1">
                    <a:alpha val="60000"/>
                  </a:schemeClr>
                </a:glow>
              </a:effectLst>
              <a:latin typeface="Khmer OS Battambang" pitchFamily="2" charset="0"/>
              <a:cs typeface="Khmer OS Battamban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228600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sz="3600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សូម</a:t>
            </a:r>
            <a:r>
              <a:rPr lang="km-KH" sz="3600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ព្រះអង្គបំភ្លឺរាល់ថ្ងៃ </a:t>
            </a:r>
            <a:endParaRPr lang="km-KH" sz="3600" dirty="0" smtClean="0">
              <a:solidFill>
                <a:srgbClr val="7030A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Lord, Please show me every day,</a:t>
            </a:r>
            <a:endParaRPr lang="km-KH" sz="3600" dirty="0" smtClean="0">
              <a:solidFill>
                <a:srgbClr val="7030A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km-KH" sz="3600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ជា</a:t>
            </a:r>
            <a:r>
              <a:rPr lang="km-KH" sz="3600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ការបង្រៀនដ៏</a:t>
            </a:r>
            <a:r>
              <a:rPr lang="km-KH" sz="3600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ប្រពៃ</a:t>
            </a: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As </a:t>
            </a:r>
            <a:r>
              <a:rPr lang="en-US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You’re teaching me your </a:t>
            </a:r>
            <a:r>
              <a:rPr lang="en-US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way</a:t>
            </a:r>
            <a:endParaRPr lang="km-KH" sz="3600" dirty="0" smtClean="0">
              <a:effectLst>
                <a:glow rad="101600">
                  <a:schemeClr val="bg1">
                    <a:alpha val="60000"/>
                  </a:schemeClr>
                </a:glow>
              </a:effectLst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km-KH" sz="3600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 </a:t>
            </a:r>
            <a:r>
              <a:rPr lang="km-KH" sz="3600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ដែលទ្រង់ធ្វើតាមព្រះហឫទ័យ ក្នុងពេលទ្រង់</a:t>
            </a:r>
            <a:endParaRPr lang="en-US" sz="3600" dirty="0" smtClean="0">
              <a:solidFill>
                <a:srgbClr val="7030A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that </a:t>
            </a:r>
            <a:r>
              <a:rPr lang="en-US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you do just what you say in your time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443567"/>
            <a:ext cx="9144000" cy="3347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sz="3600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ក្នុង</a:t>
            </a:r>
            <a:r>
              <a:rPr lang="km-KH" sz="3600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ពេលទ្រង់ ក្នុងពេលទ្រង់ </a:t>
            </a:r>
            <a:endParaRPr lang="km-KH" sz="3600" dirty="0" smtClean="0">
              <a:solidFill>
                <a:srgbClr val="7030A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In Your time, In Your time, </a:t>
            </a:r>
            <a:endParaRPr lang="km-KH" sz="3600" dirty="0" smtClean="0">
              <a:effectLst>
                <a:glow rad="101600">
                  <a:schemeClr val="bg1">
                    <a:alpha val="60000"/>
                  </a:schemeClr>
                </a:glow>
              </a:effectLst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km-KH" sz="3600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ទ្រង់</a:t>
            </a:r>
            <a:r>
              <a:rPr lang="km-KH" sz="3600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ធ្វើគ្រប់សព្វល្អប្រណិត ក្នុងពេលទ្រង់ </a:t>
            </a:r>
            <a:endParaRPr lang="en-US" sz="3600" dirty="0" smtClean="0">
              <a:solidFill>
                <a:srgbClr val="7030A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He Makes all things beautiful In Your time, </a:t>
            </a:r>
            <a:endParaRPr lang="km-KH" sz="3600" dirty="0" smtClean="0">
              <a:effectLst>
                <a:glow rad="101600">
                  <a:schemeClr val="bg1">
                    <a:alpha val="60000"/>
                  </a:schemeClr>
                </a:glow>
              </a:effectLst>
              <a:latin typeface="Khmer OS Battambang" pitchFamily="2" charset="0"/>
              <a:cs typeface="Khmer OS Battamban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304800"/>
            <a:ext cx="9144000" cy="5009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sz="3600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ខ្ញុំ</a:t>
            </a:r>
            <a:r>
              <a:rPr lang="km-KH" sz="3600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សូមថ្វាយជីវិតជាទៀង </a:t>
            </a:r>
            <a:endParaRPr lang="km-KH" sz="3600" dirty="0" smtClean="0">
              <a:solidFill>
                <a:srgbClr val="7030A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Lord, My life to you I bring,</a:t>
            </a:r>
            <a:endParaRPr lang="km-KH" sz="3600" dirty="0" smtClean="0">
              <a:solidFill>
                <a:srgbClr val="7030A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km-KH" sz="3600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សូម</a:t>
            </a:r>
            <a:r>
              <a:rPr lang="km-KH" sz="3600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សំលេងដែលខ្ញុំស្រែក</a:t>
            </a:r>
            <a:r>
              <a:rPr lang="km-KH" sz="3600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ច្រៀងថ្វាយ</a:t>
            </a: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May each song I have to sing,</a:t>
            </a:r>
            <a:endParaRPr lang="km-KH" sz="3600" dirty="0" smtClean="0">
              <a:solidFill>
                <a:srgbClr val="7030A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km-KH" sz="3600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ដល់</a:t>
            </a:r>
            <a:r>
              <a:rPr lang="km-KH" sz="3600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ទ្រង់បានពិរោះជាង ក្នុងពេល</a:t>
            </a:r>
            <a:r>
              <a:rPr lang="km-KH" sz="3600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ទ្រង់</a:t>
            </a:r>
            <a:endParaRPr lang="en-US" sz="3600" dirty="0" smtClean="0">
              <a:effectLst>
                <a:glow rad="101600">
                  <a:schemeClr val="bg1">
                    <a:alpha val="60000"/>
                  </a:schemeClr>
                </a:glow>
              </a:effectLst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Be to You a lovely thing in your time</a:t>
            </a:r>
            <a:r>
              <a:rPr lang="en-US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 </a:t>
            </a:r>
            <a:endParaRPr lang="en-US" sz="3600" dirty="0" smtClean="0">
              <a:effectLst>
                <a:glow rad="101600">
                  <a:schemeClr val="bg1">
                    <a:alpha val="60000"/>
                  </a:schemeClr>
                </a:glow>
              </a:effectLst>
              <a:latin typeface="Khmer OS Battambang" pitchFamily="2" charset="0"/>
              <a:cs typeface="Khmer OS Battamban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76200"/>
            <a:ext cx="9144000" cy="6671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sz="3600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សូមព្រះអង្គបំភ្លឺរាល់ថ្ងៃ </a:t>
            </a: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Lord, Please show me every day,</a:t>
            </a:r>
            <a:endParaRPr lang="km-KH" sz="3600" dirty="0" smtClean="0">
              <a:solidFill>
                <a:srgbClr val="7030A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km-KH" sz="3600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ជាការបង្រៀនដ៏ប្រពៃ</a:t>
            </a: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As You’re teaching me your way</a:t>
            </a:r>
            <a:endParaRPr lang="km-KH" sz="3600" dirty="0" smtClean="0">
              <a:effectLst>
                <a:glow rad="101600">
                  <a:schemeClr val="bg1">
                    <a:alpha val="60000"/>
                  </a:schemeClr>
                </a:glow>
              </a:effectLst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km-KH" sz="3600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 ដែលទ្រង់ធ្វើតាមព្រះ</a:t>
            </a:r>
            <a:r>
              <a:rPr lang="km-KH" sz="3600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ហឫទ័យ</a:t>
            </a:r>
            <a:endParaRPr lang="en-US" sz="3600" dirty="0" smtClean="0">
              <a:solidFill>
                <a:srgbClr val="7030A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that you do just what you say </a:t>
            </a:r>
            <a:endParaRPr lang="km-KH" sz="3600" dirty="0" smtClean="0">
              <a:effectLst>
                <a:glow rad="101600">
                  <a:schemeClr val="bg1">
                    <a:alpha val="60000"/>
                  </a:schemeClr>
                </a:glow>
              </a:effectLst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km-KH" sz="3600" dirty="0" smtClean="0">
                <a:solidFill>
                  <a:srgbClr val="7030A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ក្នុងពេលទ្រង់ </a:t>
            </a:r>
            <a:endParaRPr lang="km-KH" sz="3600" dirty="0" smtClean="0">
              <a:solidFill>
                <a:srgbClr val="7030A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Khmer OS Battambang" pitchFamily="2" charset="0"/>
              <a:cs typeface="Khmer OS Battambang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in </a:t>
            </a:r>
            <a:r>
              <a:rPr lang="en-US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your time </a:t>
            </a:r>
            <a:r>
              <a:rPr lang="en-US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(</a:t>
            </a:r>
            <a:r>
              <a:rPr lang="en-US" sz="3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Khmer OS Battambang" pitchFamily="2" charset="0"/>
                <a:cs typeface="Khmer OS Battambang" pitchFamily="2" charset="0"/>
              </a:rPr>
              <a:t>x3)</a:t>
            </a:r>
            <a:endParaRPr lang="en-US" sz="3600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Khmer OS Battambang" pitchFamily="2" charset="0"/>
              <a:cs typeface="Khmer OS Battamban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Sunday Service</dc:creator>
  <cp:lastModifiedBy>Sunday Service</cp:lastModifiedBy>
  <cp:revision>1</cp:revision>
  <dcterms:created xsi:type="dcterms:W3CDTF">2014-07-23T07:38:52Z</dcterms:created>
  <dcterms:modified xsi:type="dcterms:W3CDTF">2014-07-23T07:39:32Z</dcterms:modified>
</cp:coreProperties>
</file>