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DB97D-FE71-41D3-B004-6C6F5455DE28}" type="datetimeFigureOut">
              <a:rPr lang="en-US" smtClean="0"/>
              <a:pPr/>
              <a:t>9/23/2018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5A1EA-5EBF-4B43-BEF2-785C327702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DB97D-FE71-41D3-B004-6C6F5455DE28}" type="datetimeFigureOut">
              <a:rPr lang="en-US" smtClean="0"/>
              <a:pPr/>
              <a:t>9/23/2018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5A1EA-5EBF-4B43-BEF2-785C327702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DB97D-FE71-41D3-B004-6C6F5455DE28}" type="datetimeFigureOut">
              <a:rPr lang="en-US" smtClean="0"/>
              <a:pPr/>
              <a:t>9/23/2018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5A1EA-5EBF-4B43-BEF2-785C327702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08BC4433-F7CC-402C-A6AB-DAACBE8C0A32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DB97D-FE71-41D3-B004-6C6F5455DE28}" type="datetimeFigureOut">
              <a:rPr lang="en-US" smtClean="0"/>
              <a:pPr/>
              <a:t>9/23/2018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5A1EA-5EBF-4B43-BEF2-785C327702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DB97D-FE71-41D3-B004-6C6F5455DE28}" type="datetimeFigureOut">
              <a:rPr lang="en-US" smtClean="0"/>
              <a:pPr/>
              <a:t>9/23/2018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5A1EA-5EBF-4B43-BEF2-785C327702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DB97D-FE71-41D3-B004-6C6F5455DE28}" type="datetimeFigureOut">
              <a:rPr lang="en-US" smtClean="0"/>
              <a:pPr/>
              <a:t>9/23/2018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5A1EA-5EBF-4B43-BEF2-785C327702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DB97D-FE71-41D3-B004-6C6F5455DE28}" type="datetimeFigureOut">
              <a:rPr lang="en-US" smtClean="0"/>
              <a:pPr/>
              <a:t>9/23/2018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5A1EA-5EBF-4B43-BEF2-785C327702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DB97D-FE71-41D3-B004-6C6F5455DE28}" type="datetimeFigureOut">
              <a:rPr lang="en-US" smtClean="0"/>
              <a:pPr/>
              <a:t>9/23/2018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5A1EA-5EBF-4B43-BEF2-785C327702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DB97D-FE71-41D3-B004-6C6F5455DE28}" type="datetimeFigureOut">
              <a:rPr lang="en-US" smtClean="0"/>
              <a:pPr/>
              <a:t>9/23/2018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5A1EA-5EBF-4B43-BEF2-785C327702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DB97D-FE71-41D3-B004-6C6F5455DE28}" type="datetimeFigureOut">
              <a:rPr lang="en-US" smtClean="0"/>
              <a:pPr/>
              <a:t>9/23/2018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5A1EA-5EBF-4B43-BEF2-785C327702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DB97D-FE71-41D3-B004-6C6F5455DE28}" type="datetimeFigureOut">
              <a:rPr lang="en-US" smtClean="0"/>
              <a:pPr/>
              <a:t>9/23/2018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5A1EA-5EBF-4B43-BEF2-785C327702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CDB97D-FE71-41D3-B004-6C6F5455DE28}" type="datetimeFigureOut">
              <a:rPr lang="en-US" smtClean="0"/>
              <a:pPr/>
              <a:t>9/23/2018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55A1EA-5EBF-4B43-BEF2-785C327702D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7100888"/>
            <a:ext cx="7380288" cy="73025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80000"/>
              </a:lnSpc>
            </a:pPr>
            <a:endParaRPr lang="en-US" sz="800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342872" y="836474"/>
            <a:ext cx="8572528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m-KH" altLang="zh-CN" sz="4000" b="1" dirty="0" smtClean="0">
                <a:solidFill>
                  <a:srgbClr val="6600CC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Khmer OS Battambang" pitchFamily="2" charset="0"/>
                <a:cs typeface="Khmer OS Battambang" pitchFamily="2" charset="0"/>
              </a:rPr>
              <a:t>នៅក្នុងព្រះគ្រីស្ទយើងជាគ្រួសារតែមួយ</a:t>
            </a:r>
          </a:p>
          <a:p>
            <a:pPr algn="ctr">
              <a:lnSpc>
                <a:spcPct val="150000"/>
              </a:lnSpc>
            </a:pPr>
            <a:r>
              <a:rPr lang="en-US" altLang="zh-CN" sz="4000" dirty="0" smtClean="0">
                <a:solidFill>
                  <a:srgbClr val="FF0000"/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In </a:t>
            </a:r>
            <a:r>
              <a:rPr lang="en-US" altLang="zh-CN" sz="4000" dirty="0">
                <a:solidFill>
                  <a:srgbClr val="FF0000"/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Jesus Christ We Are One </a:t>
            </a:r>
            <a:r>
              <a:rPr lang="en-US" altLang="zh-CN" sz="4000" dirty="0" smtClean="0">
                <a:solidFill>
                  <a:srgbClr val="FF0000"/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Family</a:t>
            </a:r>
            <a:endParaRPr lang="en-US" altLang="zh-TW" sz="4400" dirty="0">
              <a:solidFill>
                <a:srgbClr val="FF0000"/>
              </a:solidFill>
              <a:effectLst>
                <a:glow rad="63500">
                  <a:schemeClr val="accent5">
                    <a:satMod val="175000"/>
                    <a:alpha val="40000"/>
                  </a:schemeClr>
                </a:glo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0" y="285728"/>
            <a:ext cx="9144000" cy="5909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km-KH" altLang="zh-CN" sz="3600" dirty="0" smtClean="0">
                <a:solidFill>
                  <a:srgbClr val="0000FF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Khmer OS Battambang" pitchFamily="2" charset="0"/>
                <a:cs typeface="Khmer OS Battambang" pitchFamily="2" charset="0"/>
              </a:rPr>
              <a:t>នៅក្នុងព្រះគ្រីស្ទយើងជាគ្រួសារតែមួយ</a:t>
            </a:r>
          </a:p>
          <a:p>
            <a:pPr algn="ctr">
              <a:lnSpc>
                <a:spcPct val="150000"/>
              </a:lnSpc>
            </a:pPr>
            <a:r>
              <a:rPr lang="en-US" altLang="zh-CN" sz="3600" dirty="0" smtClean="0">
                <a:solidFill>
                  <a:srgbClr val="FF0000"/>
                </a:solidFill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In Jesus Christ We are One family (x3)</a:t>
            </a:r>
            <a:endParaRPr lang="km-KH" altLang="zh-CN" sz="3600" dirty="0" smtClean="0">
              <a:solidFill>
                <a:srgbClr val="FF0000"/>
              </a:solidFill>
              <a:effectLst>
                <a:glow rad="63500">
                  <a:schemeClr val="bg1">
                    <a:alpha val="40000"/>
                  </a:schemeClr>
                </a:glow>
              </a:effectLst>
              <a:latin typeface="Khmer OS Battambang" pitchFamily="2" charset="0"/>
              <a:cs typeface="Khmer OS Battambang" pitchFamily="2" charset="0"/>
            </a:endParaRPr>
          </a:p>
          <a:p>
            <a:pPr algn="ctr">
              <a:lnSpc>
                <a:spcPct val="150000"/>
              </a:lnSpc>
            </a:pPr>
            <a:r>
              <a:rPr lang="km-KH" altLang="zh-CN" sz="3600" dirty="0" smtClean="0">
                <a:solidFill>
                  <a:srgbClr val="0000FF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Khmer OS Battambang" pitchFamily="2" charset="0"/>
                <a:cs typeface="Khmer OS Battambang" pitchFamily="2" charset="0"/>
              </a:rPr>
              <a:t>ឥឡូវនេះ និងរហូតអស់កល្ប</a:t>
            </a:r>
          </a:p>
          <a:p>
            <a:pPr algn="ctr">
              <a:lnSpc>
                <a:spcPct val="150000"/>
              </a:lnSpc>
            </a:pPr>
            <a:r>
              <a:rPr lang="en-US" altLang="zh-CN" sz="3600" dirty="0" smtClean="0">
                <a:solidFill>
                  <a:srgbClr val="FF0000"/>
                </a:solidFill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from now on and forever more</a:t>
            </a:r>
            <a:endParaRPr lang="km-KH" altLang="zh-CN" sz="3600" dirty="0" smtClean="0">
              <a:solidFill>
                <a:srgbClr val="FF0000"/>
              </a:solidFill>
              <a:effectLst>
                <a:glow rad="63500">
                  <a:schemeClr val="bg1">
                    <a:alpha val="40000"/>
                  </a:schemeClr>
                </a:glow>
              </a:effectLst>
              <a:latin typeface="Khmer OS Battambang" pitchFamily="2" charset="0"/>
              <a:cs typeface="Khmer OS Battambang" pitchFamily="2" charset="0"/>
            </a:endParaRPr>
          </a:p>
          <a:p>
            <a:pPr algn="ctr">
              <a:lnSpc>
                <a:spcPct val="150000"/>
              </a:lnSpc>
            </a:pPr>
            <a:r>
              <a:rPr lang="km-KH" altLang="zh-CN" sz="3600" dirty="0" smtClean="0">
                <a:solidFill>
                  <a:srgbClr val="0000FF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Khmer OS Battambang" pitchFamily="2" charset="0"/>
                <a:cs typeface="Khmer OS Battambang" pitchFamily="2" charset="0"/>
              </a:rPr>
              <a:t>នៅក្នុងព្រះគ្រីស្ទយើងជាគ្រួសារតែមួយ</a:t>
            </a:r>
            <a:r>
              <a:rPr lang="en-US" altLang="zh-CN" sz="3600" dirty="0" smtClean="0">
                <a:solidFill>
                  <a:schemeClr val="bg1"/>
                </a:solidFill>
                <a:effectLst>
                  <a:glow rad="101600">
                    <a:srgbClr val="FF0000">
                      <a:alpha val="60000"/>
                    </a:srgbClr>
                  </a:glo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altLang="zh-CN" sz="3600" dirty="0" smtClean="0">
                <a:solidFill>
                  <a:schemeClr val="bg1"/>
                </a:solidFill>
                <a:effectLst>
                  <a:glow rad="101600">
                    <a:srgbClr val="FF0000">
                      <a:alpha val="60000"/>
                    </a:srgbClr>
                  </a:glo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en-US" altLang="zh-CN" sz="3600" dirty="0" smtClean="0">
                <a:solidFill>
                  <a:srgbClr val="FF0000"/>
                </a:solidFill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 In Jesus Christ We are One family</a:t>
            </a:r>
            <a:endParaRPr lang="en-US" altLang="zh-TW" sz="3600" dirty="0" smtClean="0">
              <a:solidFill>
                <a:srgbClr val="FF0000"/>
              </a:solidFill>
              <a:effectLst>
                <a:glow rad="63500">
                  <a:schemeClr val="bg1">
                    <a:alpha val="40000"/>
                  </a:schemeClr>
                </a:glo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50000"/>
              </a:lnSpc>
            </a:pPr>
            <a:endParaRPr lang="km-KH" altLang="zh-CN" sz="3600" dirty="0" smtClean="0">
              <a:solidFill>
                <a:srgbClr val="0000FF"/>
              </a:solidFill>
              <a:effectLst>
                <a:glow rad="101600">
                  <a:schemeClr val="bg1">
                    <a:alpha val="60000"/>
                  </a:schemeClr>
                </a:glow>
              </a:effectLst>
              <a:latin typeface="Khmer OS Battambang" pitchFamily="2" charset="0"/>
              <a:cs typeface="Khmer OS Battambang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0" y="285728"/>
            <a:ext cx="9144000" cy="4247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3600" b="1" dirty="0" smtClean="0">
                <a:solidFill>
                  <a:srgbClr val="0000FF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在耶稣里我们是一家人</a:t>
            </a:r>
            <a:endParaRPr lang="km-KH" altLang="zh-CN" sz="3600" b="1" dirty="0" smtClean="0">
              <a:solidFill>
                <a:srgbClr val="0000FF"/>
              </a:solidFill>
              <a:effectLst>
                <a:glow rad="101600">
                  <a:schemeClr val="bg1">
                    <a:alpha val="60000"/>
                  </a:schemeClr>
                </a:glow>
              </a:effectLst>
            </a:endParaRPr>
          </a:p>
          <a:p>
            <a:pPr algn="ctr">
              <a:lnSpc>
                <a:spcPct val="150000"/>
              </a:lnSpc>
            </a:pPr>
            <a:r>
              <a:rPr lang="en-US" sz="3600" dirty="0" err="1" smtClean="0">
                <a:solidFill>
                  <a:srgbClr val="FF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Zai</a:t>
            </a:r>
            <a:r>
              <a:rPr lang="en-US" sz="3600" dirty="0" smtClean="0">
                <a:solidFill>
                  <a:srgbClr val="FF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 ye </a:t>
            </a:r>
            <a:r>
              <a:rPr lang="en-US" sz="3600" dirty="0" err="1" smtClean="0">
                <a:solidFill>
                  <a:srgbClr val="FF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su</a:t>
            </a:r>
            <a:r>
              <a:rPr lang="en-US" sz="3600" dirty="0" smtClean="0">
                <a:solidFill>
                  <a:srgbClr val="FF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li</a:t>
            </a:r>
            <a:r>
              <a:rPr lang="en-US" sz="3600" dirty="0" smtClean="0">
                <a:solidFill>
                  <a:srgbClr val="FF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wo</a:t>
            </a:r>
            <a:r>
              <a:rPr lang="en-US" sz="3600" dirty="0" smtClean="0">
                <a:solidFill>
                  <a:srgbClr val="FF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 men </a:t>
            </a:r>
            <a:r>
              <a:rPr lang="en-US" sz="3600" dirty="0" err="1" smtClean="0">
                <a:solidFill>
                  <a:srgbClr val="FF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shi</a:t>
            </a:r>
            <a:r>
              <a:rPr lang="en-US" sz="3600" dirty="0" smtClean="0">
                <a:solidFill>
                  <a:srgbClr val="FF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yi</a:t>
            </a:r>
            <a:r>
              <a:rPr lang="en-US" sz="3600" dirty="0" smtClean="0">
                <a:solidFill>
                  <a:srgbClr val="FF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jia</a:t>
            </a:r>
            <a:r>
              <a:rPr lang="en-US" sz="3600" dirty="0" smtClean="0">
                <a:solidFill>
                  <a:srgbClr val="FF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ren</a:t>
            </a:r>
            <a:r>
              <a:rPr lang="en-US" sz="3600" dirty="0" smtClean="0">
                <a:solidFill>
                  <a:srgbClr val="FF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 </a:t>
            </a:r>
            <a:r>
              <a:rPr lang="en-US" altLang="zh-CN" sz="3600" dirty="0" smtClean="0">
                <a:solidFill>
                  <a:srgbClr val="FF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(x3)</a:t>
            </a:r>
            <a:endParaRPr lang="en-US" sz="3600" dirty="0" smtClean="0">
              <a:solidFill>
                <a:srgbClr val="FF0000"/>
              </a:solidFill>
              <a:effectLst>
                <a:glow rad="101600">
                  <a:schemeClr val="bg1">
                    <a:alpha val="60000"/>
                  </a:schemeClr>
                </a:glow>
              </a:effectLst>
            </a:endParaRPr>
          </a:p>
          <a:p>
            <a:pPr algn="ctr">
              <a:lnSpc>
                <a:spcPct val="150000"/>
              </a:lnSpc>
            </a:pPr>
            <a:r>
              <a:rPr lang="zh-CN" altLang="en-US" sz="3600" b="1" dirty="0" smtClean="0">
                <a:solidFill>
                  <a:srgbClr val="0000FF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从今直到永永远远在耶稣里我们是一家人</a:t>
            </a:r>
            <a:endParaRPr lang="en-US" sz="3600" b="1" dirty="0" smtClean="0">
              <a:solidFill>
                <a:srgbClr val="0000FF"/>
              </a:solidFill>
              <a:effectLst>
                <a:glow rad="101600">
                  <a:schemeClr val="bg1">
                    <a:alpha val="60000"/>
                  </a:schemeClr>
                </a:glow>
              </a:effectLst>
            </a:endParaRPr>
          </a:p>
          <a:p>
            <a:pPr algn="ctr">
              <a:lnSpc>
                <a:spcPct val="150000"/>
              </a:lnSpc>
            </a:pPr>
            <a:r>
              <a:rPr lang="en-US" sz="3600" dirty="0" smtClean="0">
                <a:solidFill>
                  <a:srgbClr val="FF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Cong </a:t>
            </a:r>
            <a:r>
              <a:rPr lang="en-US" sz="3600" dirty="0" err="1" smtClean="0">
                <a:solidFill>
                  <a:srgbClr val="FF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jin</a:t>
            </a:r>
            <a:r>
              <a:rPr lang="en-US" sz="3600" dirty="0" smtClean="0">
                <a:solidFill>
                  <a:srgbClr val="FF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zhi</a:t>
            </a:r>
            <a:r>
              <a:rPr lang="en-US" sz="3600" dirty="0" smtClean="0">
                <a:solidFill>
                  <a:srgbClr val="FF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dao</a:t>
            </a:r>
            <a:r>
              <a:rPr lang="en-US" sz="3600" dirty="0" smtClean="0">
                <a:solidFill>
                  <a:srgbClr val="FF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yong</a:t>
            </a:r>
            <a:r>
              <a:rPr lang="en-US" sz="3600" dirty="0" smtClean="0">
                <a:solidFill>
                  <a:srgbClr val="FF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yong</a:t>
            </a:r>
            <a:r>
              <a:rPr lang="en-US" sz="3600" dirty="0" smtClean="0">
                <a:solidFill>
                  <a:srgbClr val="FF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yuan</a:t>
            </a:r>
            <a:r>
              <a:rPr lang="en-US" sz="3600" dirty="0" smtClean="0">
                <a:solidFill>
                  <a:srgbClr val="FF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yuan</a:t>
            </a:r>
            <a:r>
              <a:rPr lang="en-US" sz="3600" dirty="0" smtClean="0">
                <a:solidFill>
                  <a:srgbClr val="FF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zai</a:t>
            </a:r>
            <a:r>
              <a:rPr lang="en-US" sz="3600" dirty="0" smtClean="0">
                <a:solidFill>
                  <a:srgbClr val="FF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 ye </a:t>
            </a:r>
            <a:r>
              <a:rPr lang="en-US" sz="3600" dirty="0" err="1" smtClean="0">
                <a:solidFill>
                  <a:srgbClr val="FF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su</a:t>
            </a:r>
            <a:r>
              <a:rPr lang="en-US" sz="3600" dirty="0" smtClean="0">
                <a:solidFill>
                  <a:srgbClr val="FF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li</a:t>
            </a:r>
            <a:r>
              <a:rPr lang="en-US" sz="3600" dirty="0" smtClean="0">
                <a:solidFill>
                  <a:srgbClr val="FF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wo</a:t>
            </a:r>
            <a:r>
              <a:rPr lang="en-US" sz="3600" dirty="0" smtClean="0">
                <a:solidFill>
                  <a:srgbClr val="FF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 men </a:t>
            </a:r>
            <a:r>
              <a:rPr lang="en-US" sz="3600" dirty="0" err="1" smtClean="0">
                <a:solidFill>
                  <a:srgbClr val="FF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shi</a:t>
            </a:r>
            <a:r>
              <a:rPr lang="en-US" sz="3600" dirty="0" smtClean="0">
                <a:solidFill>
                  <a:srgbClr val="FF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yi</a:t>
            </a:r>
            <a:r>
              <a:rPr lang="en-US" sz="3600" dirty="0" smtClean="0">
                <a:solidFill>
                  <a:srgbClr val="FF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jia</a:t>
            </a:r>
            <a:r>
              <a:rPr lang="en-US" sz="3600" dirty="0" smtClean="0">
                <a:solidFill>
                  <a:srgbClr val="FF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ren</a:t>
            </a:r>
            <a:endParaRPr lang="en-US" sz="3600" dirty="0">
              <a:solidFill>
                <a:srgbClr val="FF0000"/>
              </a:solidFill>
              <a:effectLst>
                <a:glow rad="101600">
                  <a:schemeClr val="bg1">
                    <a:alpha val="60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0" y="285728"/>
            <a:ext cx="9144000" cy="5009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m-KH" sz="3600" dirty="0" smtClean="0">
                <a:latin typeface="Khmer OS Battambang" pitchFamily="2" charset="0"/>
                <a:cs typeface="Khmer OS Battambang" pitchFamily="2" charset="0"/>
              </a:rPr>
              <a:t>នៅក្នុងព្រះគ្រីស្ទយើងជាគ្រួសារតែមួយ </a:t>
            </a:r>
            <a:r>
              <a:rPr lang="en-US" sz="3600" dirty="0" smtClean="0">
                <a:latin typeface="Khmer OS Battambang" pitchFamily="2" charset="0"/>
                <a:cs typeface="Khmer OS Battambang" pitchFamily="2" charset="0"/>
              </a:rPr>
              <a:t>(x3)</a:t>
            </a:r>
            <a:r>
              <a:rPr lang="km-KH" sz="3600" dirty="0" smtClean="0">
                <a:latin typeface="Khmer OS Battambang" pitchFamily="2" charset="0"/>
                <a:cs typeface="Khmer OS Battambang" pitchFamily="2" charset="0"/>
              </a:rPr>
              <a:t> </a:t>
            </a:r>
            <a:endParaRPr lang="km-KH" sz="3600" dirty="0" smtClean="0">
              <a:latin typeface="Khmer OS Battambang" pitchFamily="2" charset="0"/>
              <a:cs typeface="Khmer OS Battambang" pitchFamily="2" charset="0"/>
            </a:endParaRPr>
          </a:p>
          <a:p>
            <a:pPr algn="ctr">
              <a:lnSpc>
                <a:spcPct val="150000"/>
              </a:lnSpc>
            </a:pPr>
            <a:r>
              <a:rPr lang="km-KH" sz="3600" dirty="0" smtClean="0">
                <a:latin typeface="Khmer OS Battambang" pitchFamily="2" charset="0"/>
                <a:cs typeface="Khmer OS Battambang" pitchFamily="2" charset="0"/>
              </a:rPr>
              <a:t>ឥឡូវ</a:t>
            </a:r>
            <a:r>
              <a:rPr lang="km-KH" sz="3600" dirty="0" smtClean="0">
                <a:latin typeface="Khmer OS Battambang" pitchFamily="2" charset="0"/>
                <a:cs typeface="Khmer OS Battambang" pitchFamily="2" charset="0"/>
              </a:rPr>
              <a:t>នេះ និងរហូតអស់កល្ប </a:t>
            </a:r>
            <a:endParaRPr lang="km-KH" sz="3600" dirty="0" smtClean="0">
              <a:latin typeface="Khmer OS Battambang" pitchFamily="2" charset="0"/>
              <a:cs typeface="Khmer OS Battambang" pitchFamily="2" charset="0"/>
            </a:endParaRPr>
          </a:p>
          <a:p>
            <a:pPr algn="ctr">
              <a:lnSpc>
                <a:spcPct val="150000"/>
              </a:lnSpc>
            </a:pPr>
            <a:r>
              <a:rPr lang="km-KH" sz="3600" dirty="0" smtClean="0">
                <a:latin typeface="Khmer OS Battambang" pitchFamily="2" charset="0"/>
                <a:cs typeface="Khmer OS Battambang" pitchFamily="2" charset="0"/>
              </a:rPr>
              <a:t>នៅ</a:t>
            </a:r>
            <a:r>
              <a:rPr lang="km-KH" sz="3600" dirty="0" smtClean="0">
                <a:latin typeface="Khmer OS Battambang" pitchFamily="2" charset="0"/>
                <a:cs typeface="Khmer OS Battambang" pitchFamily="2" charset="0"/>
              </a:rPr>
              <a:t>ក្នុងព្រះគ្រីស្ទយើងជាគ្រួសារតែមួយ</a:t>
            </a:r>
            <a:endParaRPr lang="en-US" sz="3600" dirty="0" smtClean="0">
              <a:latin typeface="Khmer OS Battambang" pitchFamily="2" charset="0"/>
              <a:cs typeface="Khmer OS Battambang" pitchFamily="2" charset="0"/>
            </a:endParaRPr>
          </a:p>
          <a:p>
            <a:pPr algn="ctr">
              <a:lnSpc>
                <a:spcPct val="150000"/>
              </a:lnSpc>
            </a:pPr>
            <a:r>
              <a:rPr lang="en-US" sz="3600" dirty="0" smtClean="0">
                <a:solidFill>
                  <a:schemeClr val="accent6">
                    <a:lumMod val="75000"/>
                  </a:schemeClr>
                </a:solidFill>
                <a:latin typeface="Khmer OS Battambang" pitchFamily="2" charset="0"/>
                <a:cs typeface="Khmer OS Battambang" pitchFamily="2" charset="0"/>
              </a:rPr>
              <a:t>In Jesus Christ We are One family (x3)</a:t>
            </a:r>
            <a:r>
              <a:rPr lang="km-KH" sz="3600" dirty="0" smtClean="0">
                <a:solidFill>
                  <a:schemeClr val="accent6">
                    <a:lumMod val="75000"/>
                  </a:schemeClr>
                </a:solidFill>
                <a:latin typeface="Khmer OS Battambang" pitchFamily="2" charset="0"/>
                <a:cs typeface="Khmer OS Battambang" pitchFamily="2" charset="0"/>
              </a:rPr>
              <a:t> </a:t>
            </a:r>
            <a:endParaRPr lang="km-KH" sz="3600" dirty="0" smtClean="0">
              <a:solidFill>
                <a:schemeClr val="accent6">
                  <a:lumMod val="75000"/>
                </a:schemeClr>
              </a:solidFill>
              <a:latin typeface="Khmer OS Battambang" pitchFamily="2" charset="0"/>
              <a:cs typeface="Khmer OS Battambang" pitchFamily="2" charset="0"/>
            </a:endParaRPr>
          </a:p>
          <a:p>
            <a:pPr algn="ctr">
              <a:lnSpc>
                <a:spcPct val="150000"/>
              </a:lnSpc>
            </a:pPr>
            <a:r>
              <a:rPr lang="en-US" sz="3600" dirty="0" smtClean="0">
                <a:solidFill>
                  <a:schemeClr val="accent6">
                    <a:lumMod val="75000"/>
                  </a:schemeClr>
                </a:solidFill>
                <a:latin typeface="Khmer OS Battambang" pitchFamily="2" charset="0"/>
                <a:cs typeface="Khmer OS Battambang" pitchFamily="2" charset="0"/>
              </a:rPr>
              <a:t>from </a:t>
            </a:r>
            <a:r>
              <a:rPr lang="en-US" sz="3600" dirty="0" smtClean="0">
                <a:solidFill>
                  <a:schemeClr val="accent6">
                    <a:lumMod val="75000"/>
                  </a:schemeClr>
                </a:solidFill>
                <a:latin typeface="Khmer OS Battambang" pitchFamily="2" charset="0"/>
                <a:cs typeface="Khmer OS Battambang" pitchFamily="2" charset="0"/>
              </a:rPr>
              <a:t>now on and forever more </a:t>
            </a:r>
            <a:endParaRPr lang="km-KH" sz="3600" dirty="0" smtClean="0">
              <a:solidFill>
                <a:schemeClr val="accent6">
                  <a:lumMod val="75000"/>
                </a:schemeClr>
              </a:solidFill>
              <a:latin typeface="Khmer OS Battambang" pitchFamily="2" charset="0"/>
              <a:cs typeface="Khmer OS Battambang" pitchFamily="2" charset="0"/>
            </a:endParaRPr>
          </a:p>
          <a:p>
            <a:pPr algn="ctr">
              <a:lnSpc>
                <a:spcPct val="150000"/>
              </a:lnSpc>
            </a:pPr>
            <a:r>
              <a:rPr lang="en-US" sz="3600" dirty="0" smtClean="0">
                <a:solidFill>
                  <a:schemeClr val="accent6">
                    <a:lumMod val="75000"/>
                  </a:schemeClr>
                </a:solidFill>
                <a:latin typeface="Khmer OS Battambang" pitchFamily="2" charset="0"/>
                <a:cs typeface="Khmer OS Battambang" pitchFamily="2" charset="0"/>
              </a:rPr>
              <a:t>In </a:t>
            </a:r>
            <a:r>
              <a:rPr lang="en-US" sz="3600" dirty="0" smtClean="0">
                <a:solidFill>
                  <a:schemeClr val="accent6">
                    <a:lumMod val="75000"/>
                  </a:schemeClr>
                </a:solidFill>
                <a:latin typeface="Khmer OS Battambang" pitchFamily="2" charset="0"/>
                <a:cs typeface="Khmer OS Battambang" pitchFamily="2" charset="0"/>
              </a:rPr>
              <a:t>Jesus Christ We are One family </a:t>
            </a:r>
            <a:endParaRPr lang="en-US" sz="3600" dirty="0">
              <a:solidFill>
                <a:schemeClr val="accent6">
                  <a:lumMod val="75000"/>
                </a:schemeClr>
              </a:solidFill>
              <a:latin typeface="Khmer OS Battambang" pitchFamily="2" charset="0"/>
              <a:cs typeface="Khmer OS Battambang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0" y="285728"/>
            <a:ext cx="9144000" cy="26237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km-KH" sz="2800" dirty="0" smtClean="0">
                <a:latin typeface="Khmer OS Battambang" pitchFamily="2" charset="0"/>
                <a:cs typeface="Khmer OS Battambang" pitchFamily="2" charset="0"/>
              </a:rPr>
              <a:t>នៅក្នុងព្រះគ្រីស្ទយើងជាគ្រួសារតែមួយ </a:t>
            </a:r>
            <a:r>
              <a:rPr lang="en-US" sz="2800" dirty="0" smtClean="0">
                <a:latin typeface="Khmer OS Battambang" pitchFamily="2" charset="0"/>
                <a:cs typeface="Khmer OS Battambang" pitchFamily="2" charset="0"/>
              </a:rPr>
              <a:t>(x3)</a:t>
            </a:r>
            <a:r>
              <a:rPr lang="km-KH" sz="2800" dirty="0" smtClean="0">
                <a:latin typeface="Khmer OS Battambang" pitchFamily="2" charset="0"/>
                <a:cs typeface="Khmer OS Battambang" pitchFamily="2" charset="0"/>
              </a:rPr>
              <a:t> ឥឡូវនេះ និងរហូតអស់កល្ប នៅក្នុងព្រះគ្រីស្ទយើងជាគ្រួសារតែមួយ</a:t>
            </a:r>
            <a:endParaRPr lang="en-US" sz="2800" dirty="0" smtClean="0">
              <a:latin typeface="Khmer OS Battambang" pitchFamily="2" charset="0"/>
              <a:cs typeface="Khmer OS Battambang" pitchFamily="2" charset="0"/>
            </a:endParaRPr>
          </a:p>
          <a:p>
            <a:pPr algn="ctr">
              <a:lnSpc>
                <a:spcPct val="150000"/>
              </a:lnSpc>
            </a:pPr>
            <a:r>
              <a:rPr lang="en-US" sz="2800" dirty="0" smtClean="0">
                <a:latin typeface="Khmer OS Battambang" pitchFamily="2" charset="0"/>
                <a:cs typeface="Khmer OS Battambang" pitchFamily="2" charset="0"/>
              </a:rPr>
              <a:t>In Jesus Christ We are One family (x3)</a:t>
            </a:r>
            <a:r>
              <a:rPr lang="km-KH" sz="2800" dirty="0" smtClean="0">
                <a:latin typeface="Khmer OS Battambang" pitchFamily="2" charset="0"/>
                <a:cs typeface="Khmer OS Battambang" pitchFamily="2" charset="0"/>
              </a:rPr>
              <a:t> </a:t>
            </a:r>
            <a:r>
              <a:rPr lang="en-US" sz="2800" dirty="0" smtClean="0">
                <a:latin typeface="Khmer OS Battambang" pitchFamily="2" charset="0"/>
                <a:cs typeface="Khmer OS Battambang" pitchFamily="2" charset="0"/>
              </a:rPr>
              <a:t>from now on and forever more In Jesus Christ We are One family </a:t>
            </a:r>
            <a:endParaRPr lang="en-US" sz="2800" dirty="0">
              <a:latin typeface="Khmer OS Battambang" pitchFamily="2" charset="0"/>
              <a:cs typeface="Khmer OS Battambang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222</Words>
  <Application>Microsoft Office PowerPoint</Application>
  <PresentationFormat>On-screen Show (4:3)</PresentationFormat>
  <Paragraphs>19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Slide 1</vt:lpstr>
      <vt:lpstr>Slide 2</vt:lpstr>
      <vt:lpstr>Slide 3</vt:lpstr>
      <vt:lpstr>Slide 4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Sunday School</dc:creator>
  <cp:lastModifiedBy>Sunday Service</cp:lastModifiedBy>
  <cp:revision>5</cp:revision>
  <dcterms:created xsi:type="dcterms:W3CDTF">2016-10-22T02:47:59Z</dcterms:created>
  <dcterms:modified xsi:type="dcterms:W3CDTF">2018-09-23T01:21:29Z</dcterms:modified>
</cp:coreProperties>
</file>