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A9EA9-20BF-4CDF-92B3-68F80BF1B3CC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931DE-CAC9-4D92-A755-F12644C0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7EA31-0CFF-4CAB-93F1-7D6D92C6D965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A7370-43D2-413C-B887-E970225B8D9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01CD-4309-4AFF-BC4F-8B9F0ABF838F}" type="datetimeFigureOut">
              <a:rPr lang="en-US" smtClean="0"/>
              <a:pPr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C8CD-9396-4F03-A4F8-5E15A9C4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3316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440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3024188" y="1676400"/>
            <a:ext cx="5434012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TW" alt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新細明體"/>
                <a:ea typeface="新細明體"/>
              </a:rPr>
              <a:t>普世欢腾</a:t>
            </a:r>
          </a:p>
          <a:p>
            <a:pPr algn="ctr">
              <a:defRPr/>
            </a:pP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新細明體"/>
                <a:ea typeface="新細明體"/>
              </a:rPr>
              <a:t>Joy to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2532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宇   宙     万   物  歌   唱，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yu zhou wan wu ge chang ,</a:t>
            </a:r>
          </a:p>
          <a:p>
            <a:pPr algn="ctr"/>
            <a:endParaRPr lang="en-US" altLang="zh-CN" sz="44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宇   宙     万   物  歌   唱，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yu zhou wan wu ge chang ,</a:t>
            </a:r>
          </a:p>
          <a:p>
            <a:pPr algn="ctr"/>
            <a:endParaRPr lang="zh-TW" altLang="en-US" sz="4400" b="1">
              <a:solidFill>
                <a:srgbClr val="FFFF0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3556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宇   宙， 宇  宙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yu zhou, yu zhou      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万  物  歌   唱。 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wan wu ge chang.</a:t>
            </a:r>
            <a:endParaRPr lang="en-US" altLang="zh-TW" sz="4400" b="1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zh-TW" altLang="en-US" sz="4400" b="1">
              <a:solidFill>
                <a:srgbClr val="FFFF0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4580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主  以  真  理 恩 治   万    方，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Zhu yi zhen li en zhi wan fang,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 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要  在   万    国    民     中，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       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yao zai wan guo min zhong, </a:t>
            </a:r>
          </a:p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 </a:t>
            </a:r>
          </a:p>
          <a:p>
            <a:endParaRPr lang="en-US" altLang="zh-CN" sz="4400" b="1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zh-TW" altLang="en-US" sz="4400" b="1">
              <a:solidFill>
                <a:srgbClr val="660033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5604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 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彰      显     上     主 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 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zhang xian Shang Zhu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公   义  荣      光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     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gong yi rong guang</a:t>
            </a:r>
          </a:p>
          <a:p>
            <a:endParaRPr lang="en-US" altLang="zh-CN" sz="4400" b="1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zh-TW" altLang="en-US" sz="4400" b="1">
              <a:solidFill>
                <a:srgbClr val="660033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6628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主  爱 奇   妙     丰     盛，</a:t>
            </a:r>
            <a:endParaRPr lang="en-US" altLang="zh-TW" sz="44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Zhu ai qi miao feng sheng, </a:t>
            </a:r>
            <a:endParaRPr lang="en-US" altLang="zh-TW" sz="44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endParaRPr lang="en-US" altLang="zh-CN" sz="44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主  爱奇   妙     丰     盛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,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   Zhu ai qi miao feng sheng,</a:t>
            </a:r>
          </a:p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7652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主  爱，主 爱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Zhu ai , Zhu ai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</a:t>
            </a:r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奇  妙     丰     盛。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latin typeface="Times New Roman" pitchFamily="18" charset="0"/>
              </a:rPr>
              <a:t>   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qi miao feng sheng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4340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     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And heav’n and nature sing,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And heav’n and nature sing,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   And heav’n and heav’n,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   and nature sing.</a:t>
            </a:r>
            <a:endParaRPr lang="en-US" altLang="zh-TW" sz="4400" b="1">
              <a:solidFill>
                <a:srgbClr val="FFFF0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5364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-7938"/>
            <a:ext cx="914400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He rules the earth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with truth and grace, </a:t>
            </a:r>
          </a:p>
          <a:p>
            <a:pPr algn="ctr"/>
            <a:endParaRPr lang="en-US" altLang="zh-CN" sz="4400" b="1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And makes the nations prove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the glories of His righteousness, </a:t>
            </a:r>
          </a:p>
          <a:p>
            <a:pPr algn="ctr"/>
            <a:endParaRPr lang="en-US" altLang="zh-TW" sz="4400" b="1">
              <a:solidFill>
                <a:srgbClr val="FFFF0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6388" name="Picture 4" descr="free-christmas-holidays-screen-sa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en-US" altLang="zh-CN" sz="44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latin typeface="Times New Roman" pitchFamily="18" charset="0"/>
              </a:rPr>
              <a:t>        </a:t>
            </a:r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And wonders of His love,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And wonders of His love,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And wonders, 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latin typeface="Times New Roman" pitchFamily="18" charset="0"/>
              </a:rPr>
              <a:t>         wonders of His love.</a:t>
            </a:r>
            <a:endParaRPr lang="en-US" altLang="zh-TW" sz="4400" b="1">
              <a:solidFill>
                <a:srgbClr val="FFFF0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228600"/>
            <a:ext cx="8991600" cy="47244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អំណរ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ដល់លោក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ព្រះបុត្រកើតហើយ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ទទួលស្តេចដ៏ថ្កុំថ្កើន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កុំអោយអ្នកណាមានចិត្តតោះតើយ</a:t>
            </a:r>
            <a:endParaRPr lang="en-US" altLang="zh-CN" sz="9600" b="1" dirty="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1000"/>
            <a:ext cx="8229600" cy="38100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ត្រូវអោយទាំងអស់ច្រៀងឡើង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(២ដង)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ត្រូវអោយ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ត្រូវអោយ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ទាំងអស់ច្រៀងឡើង</a:t>
            </a:r>
            <a:endParaRPr lang="en-US" altLang="zh-CN" sz="4000" b="1" dirty="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"/>
            <a:ext cx="8229600" cy="53340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អំណរ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ដល់លោក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ព្រះយេស៊ូវកើត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គួរមនុស្សប្រជុំ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គ្រប់គ្នាលើកបុត្របរិសុទ្ធ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ឲ្យបានល្អឆើត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ឲ្យសំឡេង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ឮខ្ចរខ្ចារ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(២ដង)​</a:t>
            </a:r>
          </a:p>
          <a:p>
            <a:pPr algn="ctr"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ឲ្យសំឡេង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ឮឲ្យបានខ្ចរខ្ចារ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7412" name="Picture 4" descr="free-christmas-holidays-screen-sa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ingLiU" pitchFamily="49" charset="-120"/>
              </a:rPr>
              <a:t>普   世   欢     腾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ingLiU" pitchFamily="49" charset="-120"/>
              </a:rPr>
              <a:t>,    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ingLiU" pitchFamily="49" charset="-120"/>
              </a:rPr>
              <a:t>救   主    降    临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ingLiU" pitchFamily="49" charset="-120"/>
              </a:rPr>
              <a:t>!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pu  shi huan teng, Jiu Zhu jiang lin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全  地  接 他 为     王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quan di  jie Ta wei Wang;</a:t>
            </a:r>
          </a:p>
          <a:p>
            <a:pPr algn="ctr"/>
            <a:r>
              <a:rPr lang="en-US" altLang="zh-CN" sz="44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altLang="zh-TW" sz="44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20484" name="Picture 4" descr="free-christmas-holidays-screen-sa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  <a:p>
            <a:pPr algn="ctr"/>
            <a:r>
              <a:rPr lang="en-US" altLang="zh-CN" sz="44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万   心  为    主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wan xin wei Zhu</a:t>
            </a:r>
          </a:p>
          <a:p>
            <a:pPr algn="ctr"/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预  备  地  方， </a:t>
            </a:r>
          </a:p>
          <a:p>
            <a:pPr algn="ctr"/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yu bei di fang,</a:t>
            </a:r>
            <a:endParaRPr lang="en-US" altLang="zh-TW" sz="44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393</Words>
  <Application>Microsoft Office PowerPoint</Application>
  <PresentationFormat>On-screen Show (4:3)</PresentationFormat>
  <Paragraphs>71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</dc:creator>
  <cp:lastModifiedBy>Youth Fellowship</cp:lastModifiedBy>
  <cp:revision>9</cp:revision>
  <dcterms:created xsi:type="dcterms:W3CDTF">2013-08-07T07:46:40Z</dcterms:created>
  <dcterms:modified xsi:type="dcterms:W3CDTF">2017-12-23T10:46:05Z</dcterms:modified>
</cp:coreProperties>
</file>