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7" r:id="rId2"/>
    <p:sldId id="257" r:id="rId3"/>
    <p:sldId id="258" r:id="rId4"/>
    <p:sldId id="342" r:id="rId5"/>
    <p:sldId id="343" r:id="rId6"/>
    <p:sldId id="344" r:id="rId7"/>
    <p:sldId id="345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48" autoAdjust="0"/>
    <p:restoredTop sz="94660"/>
  </p:normalViewPr>
  <p:slideViewPr>
    <p:cSldViewPr>
      <p:cViewPr varScale="1">
        <p:scale>
          <a:sx n="60" d="100"/>
          <a:sy n="60" d="100"/>
        </p:scale>
        <p:origin x="-57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E7DD15-886A-458D-9001-D2B8517B5CC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BBE48-D26E-4AB5-BB77-8E0E2255AA5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1F50B-90EE-4333-BA37-6C9532003CD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67C24-3F5C-49F6-8195-1C13DAB9C24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B5C91-F886-49E1-94B7-E88BD2AB668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054FF-1888-4886-9243-26D54C9D7D9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9B53E-032B-4F65-9590-9C8B692833C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B5DFC-6B13-4489-893F-28C129ADBC6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654AD-845A-411D-A2FE-FB47AC76AAD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02126-A45B-49F1-BFEA-8F2129587FC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4219B-45C3-4CF4-B95C-14A557DA65A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7CEBE-A9BF-4037-8E5C-ADFEAE6DBB6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176D9E-C6AD-432F-AB10-7273288B422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73732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3733" name="WordArt 5"/>
          <p:cNvSpPr>
            <a:spLocks noChangeArrowheads="1" noChangeShapeType="1" noTextEdit="1"/>
          </p:cNvSpPr>
          <p:nvPr/>
        </p:nvSpPr>
        <p:spPr bwMode="auto">
          <a:xfrm>
            <a:off x="1524000" y="1066800"/>
            <a:ext cx="6324600" cy="1524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新細明體"/>
                <a:ea typeface="新細明體"/>
              </a:rPr>
              <a:t>齐来崇拜</a:t>
            </a:r>
          </a:p>
          <a:p>
            <a:pPr algn="ctr"/>
            <a:r>
              <a:rPr 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新細明體"/>
                <a:ea typeface="新細明體"/>
              </a:rPr>
              <a:t>O </a:t>
            </a:r>
            <a:r>
              <a:rPr lang="en-US" sz="3600" b="1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新細明體"/>
                <a:ea typeface="新細明體"/>
              </a:rPr>
              <a:t>Come,all</a:t>
            </a:r>
            <a:r>
              <a:rPr 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新細明體"/>
                <a:ea typeface="新細明體"/>
              </a:rPr>
              <a:t> Ye Faithful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9220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altLang="zh-CN" sz="4800" b="1">
              <a:solidFill>
                <a:schemeClr val="accent1"/>
              </a:solidFill>
              <a:latin typeface="Times New Roman" pitchFamily="18" charset="0"/>
            </a:endParaRPr>
          </a:p>
          <a:p>
            <a:pPr algn="ctr"/>
            <a:r>
              <a:rPr lang="zh-CN" altLang="en-US" sz="4800" b="1">
                <a:solidFill>
                  <a:schemeClr val="accent1"/>
                </a:solidFill>
                <a:latin typeface="Times New Roman" pitchFamily="18" charset="0"/>
              </a:rPr>
              <a:t>齐来   崇    拜 </a:t>
            </a:r>
          </a:p>
          <a:p>
            <a:pPr algn="ctr"/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qi lai chong bai</a:t>
            </a:r>
          </a:p>
          <a:p>
            <a:pPr algn="ctr"/>
            <a:endParaRPr lang="en-US" altLang="zh-CN" sz="4400" b="1">
              <a:solidFill>
                <a:schemeClr val="accent1"/>
              </a:solidFill>
              <a:latin typeface="Times New Roman" pitchFamily="18" charset="0"/>
            </a:endParaRPr>
          </a:p>
          <a:p>
            <a:pPr algn="ctr"/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zh-CN" altLang="en-US" sz="4800" b="1">
                <a:solidFill>
                  <a:schemeClr val="accent1"/>
                </a:solidFill>
                <a:latin typeface="Times New Roman" pitchFamily="18" charset="0"/>
              </a:rPr>
              <a:t>我  救  主</a:t>
            </a:r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,(3x) </a:t>
            </a:r>
          </a:p>
          <a:p>
            <a:pPr algn="ctr"/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wo Jiu Zhu,(3x)</a:t>
            </a:r>
          </a:p>
          <a:p>
            <a:pPr algn="ctr"/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   </a:t>
            </a:r>
          </a:p>
          <a:p>
            <a:pPr algn="ctr"/>
            <a:r>
              <a:rPr lang="zh-CN" altLang="en-US" sz="4800" b="1">
                <a:solidFill>
                  <a:schemeClr val="accent1"/>
                </a:solidFill>
                <a:latin typeface="Times New Roman" pitchFamily="18" charset="0"/>
              </a:rPr>
              <a:t>耶稣 基督</a:t>
            </a:r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.</a:t>
            </a:r>
          </a:p>
          <a:p>
            <a:pPr algn="ctr"/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Yesu Jidu.</a:t>
            </a:r>
            <a:endParaRPr lang="en-US" altLang="zh-TW" sz="4800" b="1">
              <a:solidFill>
                <a:schemeClr val="accent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10244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   </a:t>
            </a:r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我     众     虔      诚      恭    贺， </a:t>
            </a:r>
          </a:p>
          <a:p>
            <a:pPr algn="ctr"/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wo zhong qian  cheng gong he,</a:t>
            </a:r>
          </a:p>
          <a:p>
            <a:pPr algn="ctr"/>
            <a:endParaRPr lang="en-US" altLang="zh-CN" sz="4400" b="1">
              <a:solidFill>
                <a:schemeClr val="accent1"/>
              </a:solidFill>
              <a:latin typeface="Times New Roman" pitchFamily="18" charset="0"/>
            </a:endParaRPr>
          </a:p>
          <a:p>
            <a:pPr algn="ctr"/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救  主  今 日  降     生，</a:t>
            </a:r>
          </a:p>
          <a:p>
            <a:pPr algn="ctr"/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Jiu Zhu jin ri jiang sheng,</a:t>
            </a:r>
          </a:p>
          <a:p>
            <a:pPr algn="ctr"/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   </a:t>
            </a:r>
          </a:p>
          <a:p>
            <a:pPr algn="ctr"/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   </a:t>
            </a:r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荣     耀，  众     荣    耀，</a:t>
            </a:r>
          </a:p>
          <a:p>
            <a:pPr algn="ctr"/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rong yao, zhong rong yao,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11268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638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   </a:t>
            </a:r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全    归  於  主     圣      名；</a:t>
            </a:r>
          </a:p>
          <a:p>
            <a:pPr algn="ctr"/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quan gui yu Zhu sheng ming;</a:t>
            </a:r>
          </a:p>
          <a:p>
            <a:pPr algn="ctr"/>
            <a:endParaRPr lang="en-US" altLang="zh-CN" sz="4400" b="1">
              <a:solidFill>
                <a:schemeClr val="accent1"/>
              </a:solidFill>
              <a:latin typeface="Times New Roman" pitchFamily="18" charset="0"/>
            </a:endParaRPr>
          </a:p>
          <a:p>
            <a:pPr algn="ctr"/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   </a:t>
            </a:r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大  哉  父  真    道，</a:t>
            </a:r>
          </a:p>
          <a:p>
            <a:pPr algn="ctr"/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da zai Fu zhen dao, </a:t>
            </a:r>
          </a:p>
          <a:p>
            <a:pPr algn="ctr"/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在  肉    身      中      显   明。</a:t>
            </a:r>
          </a:p>
          <a:p>
            <a:pPr algn="ctr"/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zai rou shen zhong xian ming.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altLang="zh-CN" sz="4400" b="1">
              <a:solidFill>
                <a:schemeClr val="accent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12292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533400"/>
            <a:ext cx="9144000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齐 来    崇     拜</a:t>
            </a:r>
          </a:p>
          <a:p>
            <a:pPr algn="ctr"/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qi lai chong bai </a:t>
            </a:r>
          </a:p>
          <a:p>
            <a:pPr algn="ctr"/>
            <a:endParaRPr lang="en-US" altLang="zh-CN" sz="4400" b="1">
              <a:solidFill>
                <a:schemeClr val="accent1"/>
              </a:solidFill>
              <a:latin typeface="Times New Roman" pitchFamily="18" charset="0"/>
            </a:endParaRPr>
          </a:p>
          <a:p>
            <a:pPr algn="ctr"/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   </a:t>
            </a:r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我  救  主，（</a:t>
            </a:r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3x </a:t>
            </a:r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）</a:t>
            </a:r>
          </a:p>
          <a:p>
            <a:pPr algn="ctr"/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   </a:t>
            </a:r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wo Jiu Zhu, </a:t>
            </a:r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（</a:t>
            </a:r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3x </a:t>
            </a:r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）</a:t>
            </a:r>
          </a:p>
          <a:p>
            <a:pPr algn="ctr"/>
            <a:endParaRPr lang="zh-CN" altLang="en-US" sz="4400" b="1">
              <a:solidFill>
                <a:schemeClr val="accent1"/>
              </a:solidFill>
              <a:latin typeface="Times New Roman" pitchFamily="18" charset="0"/>
            </a:endParaRPr>
          </a:p>
          <a:p>
            <a:pPr algn="ctr"/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    耶稣 基督。</a:t>
            </a:r>
          </a:p>
          <a:p>
            <a:pPr algn="ctr"/>
            <a:r>
              <a:rPr lang="zh-CN" altLang="en-US" sz="44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Yesu Jidu.</a:t>
            </a:r>
            <a:endParaRPr lang="en-US" altLang="zh-TW" sz="4400" b="1">
              <a:solidFill>
                <a:schemeClr val="accent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5124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8100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4400" b="1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O </a:t>
            </a:r>
            <a:r>
              <a:rPr lang="en-US" altLang="zh-TW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Com</a:t>
            </a:r>
            <a:r>
              <a:rPr lang="en-US" altLang="zh-CN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e</a:t>
            </a:r>
            <a:r>
              <a:rPr lang="en-US" altLang="zh-TW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, all ye faithful, </a:t>
            </a:r>
          </a:p>
          <a:p>
            <a:pPr algn="ctr"/>
            <a:r>
              <a:rPr lang="en-US" altLang="zh-TW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joyful and triumphant, </a:t>
            </a:r>
            <a:endParaRPr lang="en-US" altLang="zh-CN" sz="4400" b="1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</a:endParaRPr>
          </a:p>
          <a:p>
            <a:pPr algn="ctr"/>
            <a:r>
              <a:rPr lang="en-US" altLang="zh-TW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O com</a:t>
            </a:r>
            <a:r>
              <a:rPr lang="en-US" altLang="zh-CN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e</a:t>
            </a:r>
            <a:r>
              <a:rPr lang="en-US" altLang="zh-TW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 ye, O come</a:t>
            </a:r>
            <a:r>
              <a:rPr lang="en-US" altLang="zh-CN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 y</a:t>
            </a:r>
            <a:r>
              <a:rPr lang="en-US" altLang="zh-TW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e to </a:t>
            </a:r>
            <a:r>
              <a:rPr lang="en-US" altLang="zh-CN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B</a:t>
            </a:r>
            <a:r>
              <a:rPr lang="en-US" altLang="zh-TW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ethlehem; </a:t>
            </a:r>
            <a:endParaRPr lang="en-US" altLang="zh-CN" sz="4400" b="1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</a:endParaRPr>
          </a:p>
          <a:p>
            <a:pPr algn="ctr"/>
            <a:r>
              <a:rPr lang="en-US" altLang="zh-TW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come and be</a:t>
            </a:r>
            <a:r>
              <a:rPr lang="en-US" altLang="zh-CN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h</a:t>
            </a:r>
            <a:r>
              <a:rPr lang="en-US" altLang="zh-TW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old </a:t>
            </a:r>
            <a:r>
              <a:rPr lang="en-US" altLang="zh-CN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H</a:t>
            </a:r>
            <a:r>
              <a:rPr lang="en-US" altLang="zh-TW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im </a:t>
            </a:r>
          </a:p>
          <a:p>
            <a:pPr algn="ctr"/>
            <a:r>
              <a:rPr lang="en-US" altLang="zh-TW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Born the King of angels.</a:t>
            </a:r>
          </a:p>
          <a:p>
            <a:pPr algn="ctr"/>
            <a:r>
              <a:rPr lang="en-US" altLang="zh-TW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O come, let us adore </a:t>
            </a:r>
            <a:r>
              <a:rPr lang="en-US" altLang="zh-CN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H</a:t>
            </a:r>
            <a:r>
              <a:rPr lang="en-US" altLang="zh-TW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im,</a:t>
            </a:r>
            <a:r>
              <a:rPr lang="en-US" altLang="zh-CN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(3x)</a:t>
            </a:r>
            <a:r>
              <a:rPr lang="en-US" altLang="zh-TW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, </a:t>
            </a:r>
            <a:endParaRPr lang="en-US" altLang="zh-CN" sz="4400" b="1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</a:endParaRPr>
          </a:p>
          <a:p>
            <a:pPr algn="ctr"/>
            <a:r>
              <a:rPr lang="en-US" altLang="zh-CN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C</a:t>
            </a:r>
            <a:r>
              <a:rPr lang="en-US" altLang="zh-TW" sz="44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hrist the Lord.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6148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52400" y="170795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sz="4000" b="1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O </a:t>
            </a:r>
            <a:r>
              <a:rPr lang="en-US" altLang="zh-CN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Y</a:t>
            </a:r>
            <a:r>
              <a:rPr lang="en-US" altLang="zh-TW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ea, </a:t>
            </a:r>
            <a:r>
              <a:rPr lang="en-US" altLang="zh-CN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L</a:t>
            </a:r>
            <a:r>
              <a:rPr lang="en-US" altLang="zh-TW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ord, we greet</a:t>
            </a:r>
            <a:r>
              <a:rPr lang="en-US" altLang="zh-CN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 Thee</a:t>
            </a:r>
            <a:r>
              <a:rPr lang="en-US" altLang="zh-TW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, </a:t>
            </a:r>
            <a:endParaRPr lang="en-US" altLang="zh-CN" sz="4000" b="1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</a:endParaRPr>
          </a:p>
          <a:p>
            <a:pPr algn="ctr"/>
            <a:r>
              <a:rPr lang="en-US" altLang="zh-CN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B</a:t>
            </a:r>
            <a:r>
              <a:rPr lang="en-US" altLang="zh-TW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orn this</a:t>
            </a:r>
            <a:r>
              <a:rPr lang="en-US" altLang="zh-CN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 h</a:t>
            </a:r>
            <a:r>
              <a:rPr lang="en-US" altLang="zh-TW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appy morning; </a:t>
            </a:r>
          </a:p>
          <a:p>
            <a:pPr algn="ctr"/>
            <a:r>
              <a:rPr lang="en-US" altLang="zh-TW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O </a:t>
            </a:r>
            <a:r>
              <a:rPr lang="en-US" altLang="zh-CN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J</a:t>
            </a:r>
            <a:r>
              <a:rPr lang="en-US" altLang="zh-TW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esus, to </a:t>
            </a:r>
            <a:r>
              <a:rPr lang="en-US" altLang="zh-CN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T</a:t>
            </a:r>
            <a:r>
              <a:rPr lang="en-US" altLang="zh-TW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hee be all glory</a:t>
            </a:r>
            <a:r>
              <a:rPr lang="en-US" altLang="zh-CN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 </a:t>
            </a:r>
            <a:r>
              <a:rPr lang="en-US" altLang="zh-TW" sz="4000" b="1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given; </a:t>
            </a:r>
            <a:endParaRPr lang="en-US" altLang="zh-TW" sz="4000" b="1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  <a:ea typeface="新細明體" pitchFamily="18" charset="-120"/>
            </a:endParaRPr>
          </a:p>
          <a:p>
            <a:pPr algn="ctr"/>
            <a:r>
              <a:rPr lang="en-US" altLang="zh-CN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W</a:t>
            </a:r>
            <a:r>
              <a:rPr lang="en-US" altLang="zh-TW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ord of the </a:t>
            </a:r>
            <a:r>
              <a:rPr lang="en-US" altLang="zh-CN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F</a:t>
            </a:r>
            <a:r>
              <a:rPr lang="en-US" altLang="zh-TW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ather, </a:t>
            </a:r>
          </a:p>
          <a:p>
            <a:pPr algn="ctr"/>
            <a:r>
              <a:rPr lang="en-US" altLang="zh-TW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Now in flesh </a:t>
            </a:r>
            <a:r>
              <a:rPr lang="en-US" altLang="zh-CN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a</a:t>
            </a:r>
            <a:r>
              <a:rPr lang="en-US" altLang="zh-TW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新細明體" pitchFamily="18" charset="-120"/>
              </a:rPr>
              <a:t>ppearing.</a:t>
            </a:r>
            <a:endParaRPr lang="en-US" altLang="zh-CN" sz="4000" b="1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</a:endParaRPr>
          </a:p>
          <a:p>
            <a:pPr algn="ctr"/>
            <a:r>
              <a:rPr lang="en-US" altLang="zh-CN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O come, let us adore Him,(3x)</a:t>
            </a:r>
          </a:p>
          <a:p>
            <a:pPr algn="ctr"/>
            <a:r>
              <a:rPr lang="en-US" altLang="zh-CN" sz="40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Christ the </a:t>
            </a:r>
            <a:r>
              <a:rPr lang="en-US" altLang="zh-CN" sz="4000" b="1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</a:rPr>
              <a:t>Lord</a:t>
            </a:r>
            <a:endParaRPr lang="en-US" altLang="zh-TW" sz="4000" b="1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077200" cy="5029200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ចូរមកពួកអ្នកស្មោះត្រង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់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ដោយច្រៀងបទថ្វាយព្រះអង្គ</a:t>
            </a:r>
            <a:endParaRPr lang="en-US" altLang="zh-CN" sz="40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ចូរអ្នកដល់ភូមិបេដ្លេហិម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​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ca-ES" altLang="zh-CN" sz="4000" dirty="0" smtClean="0">
                <a:latin typeface="Khmer OS Battambang" pitchFamily="2" charset="0"/>
                <a:cs typeface="Khmer OS Battambang" pitchFamily="2" charset="0"/>
              </a:rPr>
              <a:t>មានចិត្តអរសប្បាយ</a:t>
            </a:r>
            <a:endParaRPr lang="en-US" altLang="zh-CN" sz="8000" dirty="0">
              <a:latin typeface="Limon S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457200"/>
            <a:ext cx="8229600" cy="4343400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មកមើលបុត្រាព្រះ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​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ដែលសង្រ្គោះមនុស្សទាំងឡាយ</a:t>
            </a:r>
            <a:endParaRPr lang="en-US" altLang="zh-CN" sz="40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ចូរអ្នកថ្វាយបង្គំ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​(៣ដង)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ព្រះគ្រីស្ទជាម្ចាស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់</a:t>
            </a:r>
            <a:endParaRPr lang="en-US" altLang="zh-CN" sz="8800" dirty="0">
              <a:latin typeface="Limon S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304800"/>
            <a:ext cx="7467600" cy="5334000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បុត្រនោះជាព្រះពិតមែនពន្លឺ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…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ស្ថានសួគ៌មែនទែន</a:t>
            </a:r>
            <a:endParaRPr lang="en-US" altLang="zh-CN" sz="40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ព្រះអង្គម្ចាស់ទ្រង់មកប្រសូត</a:t>
            </a:r>
            <a:endParaRPr lang="en-US" altLang="zh-CN" sz="40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ដោយសារនាងព្រហ្មចារីនី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…</a:t>
            </a:r>
            <a:endParaRPr lang="en-US" altLang="zh-CN" sz="9600" b="1" dirty="0">
              <a:latin typeface="Limon S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304800"/>
            <a:ext cx="7924800" cy="4038600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ព្រោះមានព្រះហឬទ័យ</a:t>
            </a:r>
            <a:endParaRPr lang="en-US" altLang="zh-CN" sz="4000" dirty="0" smtClean="0"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ស្រឡាញ់មនុស្សនៅលោកិ៍យ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ចូលថ្វាយបង្គំ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…</a:t>
            </a:r>
            <a:r>
              <a:rPr lang="en-US" altLang="zh-CN" sz="4000" dirty="0" err="1" smtClean="0">
                <a:latin typeface="Khmer OS Battambang" pitchFamily="2" charset="0"/>
                <a:cs typeface="Khmer OS Battambang" pitchFamily="2" charset="0"/>
              </a:rPr>
              <a:t>ព្រះអង្គ</a:t>
            </a:r>
            <a:r>
              <a:rPr lang="en-US" altLang="zh-CN" sz="4000" dirty="0" smtClean="0">
                <a:latin typeface="Khmer OS Battambang" pitchFamily="2" charset="0"/>
                <a:cs typeface="Khmer OS Battambang" pitchFamily="2" charset="0"/>
              </a:rPr>
              <a:t>(៣ដង)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ca-ES" altLang="zh-CN" sz="4000" dirty="0" smtClean="0">
                <a:latin typeface="Khmer OS Battambang" pitchFamily="2" charset="0"/>
                <a:cs typeface="Khmer OS Battambang" pitchFamily="2" charset="0"/>
              </a:rPr>
              <a:t>ព្រះគ្រីស្ទជាម្ចាស់</a:t>
            </a:r>
            <a:endParaRPr lang="en-US" altLang="zh-CN" sz="9600" dirty="0">
              <a:latin typeface="Limon S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7172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594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   </a:t>
            </a:r>
            <a:r>
              <a:rPr lang="zh-CN" altLang="en-US" sz="4800" b="1">
                <a:solidFill>
                  <a:schemeClr val="accent1"/>
                </a:solidFill>
                <a:latin typeface="Times New Roman" pitchFamily="18" charset="0"/>
              </a:rPr>
              <a:t>齐 来，  忠   信  圣    徒，</a:t>
            </a:r>
          </a:p>
          <a:p>
            <a:pPr algn="ctr"/>
            <a:r>
              <a:rPr lang="zh-CN" altLang="en-US" sz="48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qi lai, zhong xin shen tu,</a:t>
            </a:r>
          </a:p>
          <a:p>
            <a:pPr algn="ctr"/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zh-CN" altLang="en-US" sz="4800" b="1">
                <a:solidFill>
                  <a:schemeClr val="accent1"/>
                </a:solidFill>
                <a:latin typeface="Times New Roman" pitchFamily="18" charset="0"/>
              </a:rPr>
              <a:t>大 家 喜乐  盈   盈，</a:t>
            </a:r>
          </a:p>
          <a:p>
            <a:pPr algn="ctr"/>
            <a:r>
              <a:rPr lang="zh-CN" altLang="en-US" sz="48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da jia xi le ying ying,</a:t>
            </a:r>
          </a:p>
          <a:p>
            <a:pPr algn="ctr"/>
            <a:endParaRPr lang="en-US" altLang="zh-CN" sz="4800" b="1">
              <a:solidFill>
                <a:schemeClr val="accent1"/>
              </a:solidFill>
              <a:latin typeface="Times New Roman" pitchFamily="18" charset="0"/>
            </a:endParaRPr>
          </a:p>
          <a:p>
            <a:pPr algn="ctr"/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   </a:t>
            </a:r>
            <a:r>
              <a:rPr lang="zh-CN" altLang="en-US" sz="4800" b="1">
                <a:solidFill>
                  <a:schemeClr val="accent1"/>
                </a:solidFill>
                <a:latin typeface="Times New Roman" pitchFamily="18" charset="0"/>
              </a:rPr>
              <a:t>齐 来，一齐来，</a:t>
            </a:r>
          </a:p>
          <a:p>
            <a:pPr algn="ctr"/>
            <a:r>
              <a:rPr lang="zh-CN" altLang="en-US" sz="48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qi lai ,  yi qi lai,</a:t>
            </a:r>
            <a:endParaRPr lang="en-US" altLang="zh-TW" sz="4800" b="1">
              <a:solidFill>
                <a:schemeClr val="accent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pic>
        <p:nvPicPr>
          <p:cNvPr id="8196" name="Picture 4" descr="Christmas%20Tr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594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  </a:t>
            </a:r>
          </a:p>
          <a:p>
            <a:pPr algn="ctr"/>
            <a:r>
              <a:rPr lang="zh-CN" altLang="en-US" sz="4800" b="1">
                <a:solidFill>
                  <a:schemeClr val="accent1"/>
                </a:solidFill>
                <a:latin typeface="Times New Roman" pitchFamily="18" charset="0"/>
              </a:rPr>
              <a:t>大  家   上     伯 利 恒</a:t>
            </a:r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; </a:t>
            </a:r>
          </a:p>
          <a:p>
            <a:pPr algn="ctr"/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da jia shang Bo li heng; </a:t>
            </a:r>
          </a:p>
          <a:p>
            <a:pPr algn="ctr"/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zh-CN" altLang="en-US" sz="4800" b="1">
                <a:solidFill>
                  <a:schemeClr val="accent1"/>
                </a:solidFill>
                <a:latin typeface="Times New Roman" pitchFamily="18" charset="0"/>
              </a:rPr>
              <a:t>来   朝    见     圣      婴，</a:t>
            </a:r>
          </a:p>
          <a:p>
            <a:pPr algn="ctr"/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lai chao jian Sheng Ying, </a:t>
            </a:r>
          </a:p>
          <a:p>
            <a:pPr algn="ctr"/>
            <a:r>
              <a:rPr lang="zh-CN" altLang="en-US" sz="4800" b="1">
                <a:solidFill>
                  <a:schemeClr val="accent1"/>
                </a:solidFill>
                <a:latin typeface="Times New Roman" pitchFamily="18" charset="0"/>
              </a:rPr>
              <a:t>天   使   君    王     降     生。</a:t>
            </a:r>
          </a:p>
          <a:p>
            <a:pPr algn="ctr"/>
            <a:r>
              <a:rPr lang="en-US" altLang="zh-CN" sz="4800" b="1">
                <a:solidFill>
                  <a:schemeClr val="accent1"/>
                </a:solidFill>
                <a:latin typeface="Times New Roman" pitchFamily="18" charset="0"/>
              </a:rPr>
              <a:t>tian shi Jun </a:t>
            </a:r>
            <a:r>
              <a:rPr lang="en-US" altLang="zh-CN" sz="4400" b="1">
                <a:solidFill>
                  <a:schemeClr val="accent1"/>
                </a:solidFill>
                <a:latin typeface="Times New Roman" pitchFamily="18" charset="0"/>
              </a:rPr>
              <a:t>Wang jiang sheng. </a:t>
            </a:r>
            <a:endParaRPr lang="en-US" altLang="zh-CN" sz="4800" b="1">
              <a:solidFill>
                <a:schemeClr val="accent1"/>
              </a:solidFill>
              <a:latin typeface="Times New Roman" pitchFamily="18" charset="0"/>
            </a:endParaRPr>
          </a:p>
          <a:p>
            <a:pPr algn="ctr"/>
            <a:endParaRPr lang="en-US" altLang="zh-TW" sz="4800" b="1">
              <a:solidFill>
                <a:schemeClr val="accent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448</Words>
  <Application>Microsoft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默认设计模板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</dc:creator>
  <cp:lastModifiedBy>Sunday Service</cp:lastModifiedBy>
  <cp:revision>24</cp:revision>
  <cp:lastPrinted>1601-01-01T00:00:00Z</cp:lastPrinted>
  <dcterms:created xsi:type="dcterms:W3CDTF">2012-11-29T13:50:15Z</dcterms:created>
  <dcterms:modified xsi:type="dcterms:W3CDTF">2014-02-26T08:08:51Z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