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930" y="6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404E-8304-4B18-8A2C-3FEEEEE61FA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FC37-1C90-4ED7-BF20-5E8A4F1CB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Screen Shot 2012-12-28 at 12.00.24 PM.png"/>
          <p:cNvPicPr>
            <a:picLocks noChangeAspect="1"/>
          </p:cNvPicPr>
          <p:nvPr/>
        </p:nvPicPr>
        <p:blipFill rotWithShape="1">
          <a:blip r:embed="rId2">
            <a:lum bright="46000" contrast="62000"/>
          </a:blip>
          <a:srcRect l="1824" t="11515" r="-313" b="939"/>
          <a:stretch/>
        </p:blipFill>
        <p:spPr bwMode="auto">
          <a:xfrm>
            <a:off x="-104438" y="2286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75" y="1676401"/>
            <a:ext cx="7047587" cy="114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Screen Shot 2012-12-28 at 12.00.24 PM.png"/>
          <p:cNvPicPr>
            <a:picLocks noChangeAspect="1"/>
          </p:cNvPicPr>
          <p:nvPr/>
        </p:nvPicPr>
        <p:blipFill rotWithShape="1">
          <a:blip r:embed="rId2">
            <a:lum bright="46000" contrast="62000"/>
          </a:blip>
          <a:srcRect l="1824" t="11515" r="-313" b="939"/>
          <a:stretch/>
        </p:blipFill>
        <p:spPr bwMode="auto">
          <a:xfrm>
            <a:off x="-104438" y="2286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7664A0-1C2B-B946-9F26-2EE54FABBAA1}"/>
              </a:ext>
            </a:extLst>
          </p:cNvPr>
          <p:cNvSpPr/>
          <p:nvPr/>
        </p:nvSpPr>
        <p:spPr>
          <a:xfrm>
            <a:off x="1934368" y="381001"/>
            <a:ext cx="8305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ព្រះអម្ចាស់យើងល្អណាស់; </a:t>
            </a:r>
            <a:b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</a:br>
            <a: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ព្រះអម្ចាស់យើងធំណាស់</a:t>
            </a:r>
            <a:b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</a:br>
            <a: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 ព្រះអម្ចាស់យើងស្មោះត្រង់ណាស់</a:t>
            </a:r>
            <a:b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</a:br>
            <a: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ព្រះអង្គមិនប្រែប្រួល (២ដង); </a:t>
            </a:r>
            <a:r>
              <a:rPr lang="km-KH" sz="40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 </a:t>
            </a:r>
            <a:endParaRPr lang="en-US" sz="4000" dirty="0">
              <a:latin typeface="Kh Kantumruy Light" panose="020B0306030504020204" pitchFamily="34" charset="77"/>
              <a:cs typeface="Kh Kantumruy Light" panose="020B0306030504020204" pitchFamily="34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Screen Shot 2012-12-28 at 12.00.24 PM.png"/>
          <p:cNvPicPr>
            <a:picLocks noChangeAspect="1"/>
          </p:cNvPicPr>
          <p:nvPr/>
        </p:nvPicPr>
        <p:blipFill rotWithShape="1">
          <a:blip r:embed="rId2">
            <a:lum bright="46000" contrast="62000"/>
          </a:blip>
          <a:srcRect l="1824" t="11515" r="-313" b="939"/>
          <a:stretch/>
        </p:blipFill>
        <p:spPr bwMode="auto">
          <a:xfrm>
            <a:off x="-104438" y="2286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7664A0-1C2B-B946-9F26-2EE54FABBAA1}"/>
              </a:ext>
            </a:extLst>
          </p:cNvPr>
          <p:cNvSpPr/>
          <p:nvPr/>
        </p:nvSpPr>
        <p:spPr>
          <a:xfrm>
            <a:off x="1934368" y="381001"/>
            <a:ext cx="8305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ហាលេ ហាលេលូ ៣ដង ហាលេលូយ៉ា</a:t>
            </a:r>
            <a:b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</a:br>
            <a:r>
              <a:rPr lang="km-KH" sz="3600" dirty="0">
                <a:latin typeface="Kh Kantumruy Light" panose="020B0306030504020204" pitchFamily="34" charset="77"/>
                <a:cs typeface="Kh Kantumruy Light" panose="020B0306030504020204" pitchFamily="34" charset="77"/>
              </a:rPr>
              <a:t> ហាលេ ហាលេលូ ៣ដង ហាលេលូយ៉ា</a:t>
            </a:r>
            <a:endParaRPr lang="en-US" sz="4000" dirty="0">
              <a:latin typeface="Kh Kantumruy Light" panose="020B0306030504020204" pitchFamily="34" charset="77"/>
              <a:cs typeface="Kh Kantumruy Light" panose="020B03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91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Kh Kantumruy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ព្រះអម្ចាស់យើងល្អណាស់</dc:title>
  <dc:creator>Nathan</dc:creator>
  <cp:lastModifiedBy>DELL</cp:lastModifiedBy>
  <cp:revision>4</cp:revision>
  <dcterms:created xsi:type="dcterms:W3CDTF">2013-04-20T10:26:41Z</dcterms:created>
  <dcterms:modified xsi:type="dcterms:W3CDTF">2020-05-05T09:44:08Z</dcterms:modified>
</cp:coreProperties>
</file>