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CAADA-38BE-4E9F-8D4F-D02BD33B4590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AD7E3-9041-4E5F-9D92-5BA29A0F40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3048000"/>
          </a:xfrm>
        </p:spPr>
        <p:txBody>
          <a:bodyPr>
            <a:noAutofit/>
          </a:bodyPr>
          <a:lstStyle/>
          <a:p>
            <a:r>
              <a:rPr lang="km-KH" b="1" u="sng" dirty="0" smtClean="0"/>
              <a:t> </a:t>
            </a:r>
            <a:r>
              <a:rPr lang="en-US" b="1" u="sng" dirty="0" err="1" smtClean="0"/>
              <a:t>Shénàishìrén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b="1" u="sng" dirty="0" smtClean="0"/>
              <a:t>神爱 世人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39624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+mj-ea"/>
              </a:rPr>
              <a:t>Shénàishìrén</a:t>
            </a:r>
            <a:r>
              <a:rPr lang="en-US" sz="4000" b="1" dirty="0" smtClean="0">
                <a:latin typeface="+mj-ea"/>
              </a:rPr>
              <a:t>,  </a:t>
            </a:r>
            <a:r>
              <a:rPr lang="en-US" sz="4000" b="1" dirty="0" err="1" smtClean="0">
                <a:latin typeface="+mj-ea"/>
              </a:rPr>
              <a:t>shènzhìjiāngtā</a:t>
            </a:r>
            <a:r>
              <a:rPr lang="en-US" sz="4000" b="1" dirty="0" smtClean="0">
                <a:latin typeface="+mj-ea"/>
              </a:rPr>
              <a:t> de </a:t>
            </a:r>
            <a:r>
              <a:rPr lang="en-US" sz="4000" b="1" dirty="0" err="1" smtClean="0">
                <a:latin typeface="+mj-ea"/>
              </a:rPr>
              <a:t>dú</a:t>
            </a:r>
            <a:r>
              <a:rPr lang="en-US" sz="4000" b="1" dirty="0" smtClean="0">
                <a:latin typeface="+mj-ea"/>
              </a:rPr>
              <a:t> </a:t>
            </a:r>
            <a:r>
              <a:rPr lang="en-US" sz="4000" b="1" dirty="0" err="1" smtClean="0">
                <a:latin typeface="+mj-ea"/>
              </a:rPr>
              <a:t>sheng</a:t>
            </a:r>
            <a:r>
              <a:rPr lang="en-US" sz="4000" b="1" dirty="0" smtClean="0">
                <a:latin typeface="+mj-ea"/>
              </a:rPr>
              <a:t> </a:t>
            </a:r>
            <a:r>
              <a:rPr lang="en-US" sz="4000" b="1" dirty="0" err="1" smtClean="0">
                <a:latin typeface="+mj-ea"/>
              </a:rPr>
              <a:t>àizîcìgeîtāmén</a:t>
            </a:r>
            <a:r>
              <a:rPr lang="en-US" sz="4000" b="1" dirty="0" smtClean="0">
                <a:latin typeface="+mj-ea"/>
              </a:rPr>
              <a:t/>
            </a:r>
            <a:br>
              <a:rPr lang="en-US" sz="4000" b="1" dirty="0" smtClean="0">
                <a:latin typeface="+mj-ea"/>
              </a:rPr>
            </a:br>
            <a:r>
              <a:rPr lang="zh-CN" altLang="en-US" sz="4000" b="1" dirty="0" smtClean="0">
                <a:latin typeface="+mj-ea"/>
              </a:rPr>
              <a:t>神爱 世人，甚至将祂 的独生爱 子赐 给 他们</a:t>
            </a:r>
            <a:endParaRPr lang="en-US" sz="4000" b="1" dirty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41148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+mn-lt"/>
              </a:rPr>
              <a:t>jiàoyīqīexìntā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di</a:t>
            </a:r>
            <a:r>
              <a:rPr lang="en-US" sz="4000" b="1" dirty="0" smtClean="0">
                <a:latin typeface="+mn-lt"/>
              </a:rPr>
              <a:t>,    </a:t>
            </a:r>
            <a:r>
              <a:rPr lang="en-US" sz="4000" b="1" dirty="0" err="1" smtClean="0">
                <a:latin typeface="+mn-lt"/>
              </a:rPr>
              <a:t>búzhìmìewáng</a:t>
            </a:r>
            <a:r>
              <a:rPr lang="en-US" sz="4000" b="1" dirty="0" smtClean="0">
                <a:latin typeface="+mn-lt"/>
              </a:rPr>
              <a:t>, </a:t>
            </a:r>
            <a:r>
              <a:rPr lang="en-US" sz="4000" b="1" dirty="0" err="1" smtClean="0">
                <a:latin typeface="+mn-lt"/>
              </a:rPr>
              <a:t>búzhìmìewáng</a:t>
            </a:r>
            <a:r>
              <a:rPr lang="en-US" sz="4000" b="1" dirty="0" smtClean="0">
                <a:latin typeface="+mn-lt"/>
              </a:rPr>
              <a:t>, </a:t>
            </a:r>
            <a:r>
              <a:rPr lang="en-US" sz="4000" b="1" dirty="0" err="1" smtClean="0">
                <a:latin typeface="+mn-lt"/>
              </a:rPr>
              <a:t>fândéyông</a:t>
            </a:r>
            <a:r>
              <a:rPr lang="en-US" sz="4000" b="1" dirty="0" smtClean="0">
                <a:latin typeface="+mn-lt"/>
              </a:rPr>
              <a:t> </a:t>
            </a:r>
            <a:r>
              <a:rPr lang="en-US" sz="4000" b="1" dirty="0" err="1" smtClean="0">
                <a:latin typeface="+mn-lt"/>
              </a:rPr>
              <a:t>sheng</a:t>
            </a:r>
            <a:r>
              <a:rPr lang="en-US" sz="4000" b="1" dirty="0" smtClean="0">
                <a:latin typeface="+mn-lt"/>
              </a:rPr>
              <a:t>.</a:t>
            </a:r>
            <a:br>
              <a:rPr lang="en-US" sz="4000" b="1" dirty="0" smtClean="0">
                <a:latin typeface="+mn-lt"/>
              </a:rPr>
            </a:br>
            <a:r>
              <a:rPr lang="zh-CN" altLang="en-US" sz="4000" b="1" dirty="0" smtClean="0">
                <a:latin typeface="+mn-lt"/>
              </a:rPr>
              <a:t>叫 一</a:t>
            </a:r>
            <a:r>
              <a:rPr lang="en-US" sz="4000" b="1" dirty="0" smtClean="0">
                <a:latin typeface="+mn-lt"/>
              </a:rPr>
              <a:t>  </a:t>
            </a:r>
            <a:r>
              <a:rPr lang="zh-CN" altLang="en-US" sz="4000" b="1" dirty="0" smtClean="0">
                <a:latin typeface="+mn-lt"/>
              </a:rPr>
              <a:t>切 信 祂 的，不</a:t>
            </a:r>
            <a:r>
              <a:rPr lang="en-US" sz="4000" b="1" dirty="0" smtClean="0">
                <a:latin typeface="+mn-lt"/>
              </a:rPr>
              <a:t>  </a:t>
            </a:r>
            <a:r>
              <a:rPr lang="zh-CN" altLang="en-US" sz="4000" b="1" dirty="0" smtClean="0">
                <a:latin typeface="+mn-lt"/>
              </a:rPr>
              <a:t>至</a:t>
            </a:r>
            <a:r>
              <a:rPr lang="en-US" sz="4000" b="1" dirty="0" smtClean="0">
                <a:latin typeface="+mn-lt"/>
              </a:rPr>
              <a:t>    </a:t>
            </a:r>
            <a:r>
              <a:rPr lang="zh-CN" altLang="en-US" sz="4000" b="1" dirty="0" smtClean="0">
                <a:latin typeface="+mn-lt"/>
              </a:rPr>
              <a:t>灭</a:t>
            </a:r>
            <a:r>
              <a:rPr lang="en-US" sz="4000" b="1" dirty="0" smtClean="0">
                <a:latin typeface="+mn-lt"/>
              </a:rPr>
              <a:t>   </a:t>
            </a:r>
            <a:r>
              <a:rPr lang="zh-CN" altLang="en-US" sz="4000" b="1" dirty="0" smtClean="0">
                <a:latin typeface="+mn-lt"/>
              </a:rPr>
              <a:t>亡， 不</a:t>
            </a:r>
            <a:r>
              <a:rPr lang="en-US" sz="4000" b="1" dirty="0" smtClean="0">
                <a:latin typeface="+mn-lt"/>
              </a:rPr>
              <a:t>  </a:t>
            </a:r>
            <a:r>
              <a:rPr lang="zh-CN" altLang="en-US" sz="4000" b="1" dirty="0" smtClean="0">
                <a:latin typeface="+mn-lt"/>
              </a:rPr>
              <a:t>至</a:t>
            </a:r>
            <a:r>
              <a:rPr lang="en-US" sz="4000" b="1" dirty="0" smtClean="0">
                <a:latin typeface="+mn-lt"/>
              </a:rPr>
              <a:t>   </a:t>
            </a:r>
            <a:r>
              <a:rPr lang="zh-CN" altLang="en-US" sz="4000" b="1" dirty="0" smtClean="0">
                <a:latin typeface="+mn-lt"/>
              </a:rPr>
              <a:t>灭</a:t>
            </a:r>
            <a:r>
              <a:rPr lang="en-US" sz="4000" b="1" dirty="0" smtClean="0">
                <a:latin typeface="+mn-lt"/>
              </a:rPr>
              <a:t>    </a:t>
            </a:r>
            <a:r>
              <a:rPr lang="zh-CN" altLang="en-US" sz="4000" b="1" dirty="0" smtClean="0">
                <a:latin typeface="+mn-lt"/>
              </a:rPr>
              <a:t>亡， 反</a:t>
            </a:r>
            <a:r>
              <a:rPr lang="en-US" sz="4000" b="1" dirty="0" smtClean="0">
                <a:latin typeface="+mn-lt"/>
              </a:rPr>
              <a:t>  </a:t>
            </a:r>
            <a:r>
              <a:rPr lang="zh-CN" altLang="en-US" sz="4000" b="1" dirty="0" smtClean="0">
                <a:latin typeface="+mn-lt"/>
              </a:rPr>
              <a:t>得</a:t>
            </a:r>
            <a:r>
              <a:rPr lang="en-US" sz="4000" b="1" dirty="0" smtClean="0">
                <a:latin typeface="+mn-lt"/>
              </a:rPr>
              <a:t>  </a:t>
            </a:r>
            <a:r>
              <a:rPr lang="zh-CN" altLang="en-US" sz="4000" b="1" dirty="0" smtClean="0">
                <a:latin typeface="+mn-lt"/>
              </a:rPr>
              <a:t>永</a:t>
            </a:r>
            <a:r>
              <a:rPr lang="en-US" sz="4000" b="1" dirty="0" smtClean="0">
                <a:latin typeface="+mn-lt"/>
              </a:rPr>
              <a:t>       </a:t>
            </a:r>
            <a:r>
              <a:rPr lang="zh-CN" altLang="en-US" sz="4000" b="1" dirty="0" smtClean="0">
                <a:latin typeface="+mn-lt"/>
              </a:rPr>
              <a:t>生</a:t>
            </a:r>
            <a:endParaRPr lang="en-US" sz="4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Shénàishìrén 神爱 世人</vt:lpstr>
      <vt:lpstr>Shénàishìrén,  shènzhìjiāngtā de dú sheng àizîcìgeîtāmén 神爱 世人，甚至将祂 的独生爱 子赐 给 他们</vt:lpstr>
      <vt:lpstr>jiàoyīqīexìntā di,    búzhìmìewáng, búzhìmìewáng, fândéyông sheng. 叫 一  切 信 祂 的，不  至    灭   亡， 不  至   灭    亡， 反  得  永       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Shénàishìrén 神爱 世人</dc:title>
  <dc:creator>Sunday Service</dc:creator>
  <cp:lastModifiedBy>Sunday Service</cp:lastModifiedBy>
  <cp:revision>1</cp:revision>
  <dcterms:created xsi:type="dcterms:W3CDTF">2019-08-10T12:22:08Z</dcterms:created>
  <dcterms:modified xsi:type="dcterms:W3CDTF">2019-08-10T12:22:24Z</dcterms:modified>
</cp:coreProperties>
</file>