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C0875-6D24-49F2-BBDC-62CC6BFA916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0DB56-B98E-4A66-966F-41DC0E7CF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92164" name="Picture 4" descr="NationalChristmas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4419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平安夜 </a:t>
            </a:r>
          </a:p>
          <a:p>
            <a:pPr algn="ctr">
              <a:defRPr/>
            </a:pPr>
            <a:r>
              <a:rPr lang="en-US" altLang="zh-CN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新細明體"/>
                <a:ea typeface="新細明體"/>
              </a:rPr>
              <a:t>Silent Night</a:t>
            </a:r>
            <a:endParaRPr lang="zh-CN" altLang="en-US" sz="36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latin typeface="新細明體"/>
              <a:ea typeface="新細明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NationalChristmas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04800"/>
            <a:ext cx="5943600" cy="3048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យប់ដ៏សុខសាន្ត</a:t>
            </a:r>
            <a:r>
              <a:rPr lang="en-US" altLang="zh-CN" sz="4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4000" dirty="0" err="1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យប់បរិសុទ្ធ</a:t>
            </a:r>
            <a:endParaRPr lang="en-US" altLang="zh-CN" sz="4000" dirty="0" smtClean="0">
              <a:solidFill>
                <a:schemeClr val="bg1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ស្ងប់ស្ងាត់ឈឹងស្រួលបំផតុ</a:t>
            </a:r>
            <a:endParaRPr lang="en-US" altLang="zh-CN" sz="4000" dirty="0" smtClean="0">
              <a:solidFill>
                <a:schemeClr val="bg1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នៅជុំវិញព្រះរាជបុត្រា</a:t>
            </a:r>
            <a:endParaRPr lang="en-US" altLang="zh-CN" sz="9600" b="1" dirty="0">
              <a:solidFill>
                <a:schemeClr val="bg1"/>
              </a:solidFill>
              <a:latin typeface="Limon S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NationalChristmas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81000" y="457200"/>
            <a:ext cx="7543800" cy="35814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ជាបុត្របរិសុទ្ធ</a:t>
            </a:r>
            <a:r>
              <a:rPr lang="en-US" altLang="zh-CN" sz="4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4000" dirty="0" err="1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ទន់ភ្លន់អស្ចារ្យ</a:t>
            </a:r>
            <a:endParaRPr lang="en-US" altLang="zh-CN" sz="4000" dirty="0" smtClean="0">
              <a:solidFill>
                <a:schemeClr val="bg1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សូមផ្ទុំលក់ដោយសុខសាន្ត</a:t>
            </a:r>
            <a:endParaRPr lang="en-US" altLang="zh-CN" sz="4000" dirty="0" smtClean="0">
              <a:solidFill>
                <a:schemeClr val="bg1"/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សូមផ្ទុំលក់ដោយសុខសាន្ត</a:t>
            </a:r>
            <a:endParaRPr lang="en-US" altLang="zh-CN" sz="4000" dirty="0" smtClean="0">
              <a:solidFill>
                <a:schemeClr val="bg1"/>
              </a:solidFill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93188" name="Picture 4" descr="NationalChristmas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457200" y="4572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Silent night! Holy night! 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All is calm, all is bright,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Round yon virgin mother and Child.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Holy infant, so tender and mild, 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Sleep in heavenly peace, 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Sleep in heavenly peace.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94212" name="Picture 4" descr="NationalChristmas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304800" y="457200"/>
            <a:ext cx="8610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Silent night! Holy night! Son of God, 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love’s  pure light,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Rad’ant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beams from Thy holy  Face,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with the dawn of redeeming grace, 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Jesus, Lord, at Thy birth,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Jesus, Lord, at Thy birth.</a:t>
            </a:r>
            <a:endParaRPr lang="en-US" altLang="zh-TW" sz="4000" b="1" dirty="0">
              <a:solidFill>
                <a:schemeClr val="bg1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95236" name="Picture 4" descr="NationalChristmas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28600" y="264616"/>
            <a:ext cx="8153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平    </a:t>
            </a:r>
            <a:r>
              <a:rPr lang="zh-CN" altLang="en-US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安 夜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   </a:t>
            </a:r>
            <a:r>
              <a:rPr lang="zh-CN" altLang="en-US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圣      善   夜，</a:t>
            </a:r>
          </a:p>
          <a:p>
            <a:pPr algn="ctr"/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ping an ye, 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sheng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shan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ye,</a:t>
            </a:r>
          </a:p>
          <a:p>
            <a:pPr algn="ctr"/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万   暗    中，    光      华   射</a:t>
            </a:r>
          </a:p>
          <a:p>
            <a:pPr algn="ctr"/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wan an 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zhong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 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guang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hua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she </a:t>
            </a:r>
          </a:p>
          <a:p>
            <a:pPr algn="ctr"/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照    着     圣    母  也    照   着</a:t>
            </a:r>
          </a:p>
          <a:p>
            <a:pPr algn="ctr"/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zhao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zhe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sheng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mu ye 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zhao</a:t>
            </a:r>
            <a:r>
              <a:rPr lang="en-US" altLang="zh-CN" sz="44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zhe</a:t>
            </a:r>
            <a:endParaRPr lang="en-US" altLang="zh-TW" sz="4400" b="1" dirty="0">
              <a:solidFill>
                <a:schemeClr val="bg1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96260" name="Picture 4" descr="NationalChristmas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57200" y="393442"/>
            <a:ext cx="7924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40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 </a:t>
            </a:r>
            <a:r>
              <a:rPr lang="zh-CN" altLang="en-US" sz="4000" b="1" dirty="0" smtClean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圣      </a:t>
            </a:r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婴，  多    少   慈  祥</a:t>
            </a:r>
          </a:p>
          <a:p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sheng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ying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  duo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shao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ci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xiang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</a:p>
          <a:p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也  多    少    天     真，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ye duo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shao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tian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zhen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 </a:t>
            </a:r>
          </a:p>
          <a:p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尽    享     天  赐 安    眠，</a:t>
            </a:r>
          </a:p>
          <a:p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xiang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tian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ci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an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mian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.</a:t>
            </a:r>
            <a:r>
              <a:rPr lang="en-US" altLang="zh-CN" sz="4000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endParaRPr lang="en-US" altLang="zh-CN" sz="4000" b="1" dirty="0">
              <a:solidFill>
                <a:schemeClr val="bg1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Times New Roman" pitchFamily="18" charset="0"/>
            </a:endParaRPr>
          </a:p>
          <a:p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尽    享     天  赐 安   眠。 </a:t>
            </a:r>
          </a:p>
          <a:p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xiang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tian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ci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an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mian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.</a:t>
            </a:r>
            <a:r>
              <a:rPr lang="en-US" altLang="zh-CN" sz="4000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endParaRPr lang="en-US" altLang="zh-TW" sz="4000" dirty="0">
              <a:solidFill>
                <a:schemeClr val="bg1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97284" name="Picture 4" descr="NationalChristmas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57200" y="405348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平    安 夜，  圣     善   夜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 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ping an ye, 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sheng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shan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ye,     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神  子爱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   </a:t>
            </a:r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光      皎  洁， </a:t>
            </a:r>
          </a:p>
          <a:p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Shen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zi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ai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guang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jiao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jie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 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这  是  救 恩 黎  明     光       芒，</a:t>
            </a:r>
          </a:p>
          <a:p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zhe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shi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jiu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en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li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ming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guang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mang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</a:t>
            </a:r>
            <a:endParaRPr lang="en-US" altLang="zh-TW" sz="4000" b="1" dirty="0">
              <a:solidFill>
                <a:schemeClr val="bg1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98308" name="Picture 4" descr="NationalChristmas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57200" y="533400"/>
            <a:ext cx="7620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救  赎   恩  典     降    临  四 方，</a:t>
            </a:r>
          </a:p>
          <a:p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jiu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shu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en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dian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jiang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lin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si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fang,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主   耶 稣 今   降     生，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Zhu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Yesu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jiang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sheng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</a:t>
            </a: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主   耶 稣 今   降     生。</a:t>
            </a:r>
            <a:endParaRPr lang="zh-TW" altLang="en-US" sz="4000" b="1" dirty="0">
              <a:solidFill>
                <a:schemeClr val="bg1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Times New Roman" pitchFamily="18" charset="0"/>
            </a:endParaRPr>
          </a:p>
          <a:p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Zhu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Yesu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jin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jiang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CN" sz="4000" b="1" dirty="0" err="1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sheng</a:t>
            </a:r>
            <a:r>
              <a:rPr lang="en-US" altLang="zh-CN" sz="4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328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</dc:creator>
  <cp:lastModifiedBy>Sunday Service</cp:lastModifiedBy>
  <cp:revision>7</cp:revision>
  <dcterms:created xsi:type="dcterms:W3CDTF">2013-08-07T08:11:21Z</dcterms:created>
  <dcterms:modified xsi:type="dcterms:W3CDTF">2017-12-09T07:43:59Z</dcterms:modified>
</cp:coreProperties>
</file>