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zh-TW" alt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zh-TW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DAFE6A47-0710-4428-A5A3-7214667C53A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3F10C-6714-4C10-BB38-A48F5C3235F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48CD-3522-4761-960A-0400EE7D8E2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6675B-B627-427E-8955-4FEE6C3BCA4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F571-A6E3-48B4-8465-7876727F701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ACEF-0B1E-4A1A-B457-5720E987781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57074-D3B1-44C2-A290-7F3A7366196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8E5B9-DC56-4D16-8935-0C3A4C5C2A2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AFEA-D376-4848-B701-9F1055BABA8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4D71B-15DA-4705-A000-4596069C0B6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D62E1-CEFA-4635-BB97-F56CBFD7CD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0" sz="1400"/>
            </a:lvl1pPr>
          </a:lstStyle>
          <a:p>
            <a:endParaRPr lang="zh-TW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0" sz="1400"/>
            </a:lvl1pPr>
          </a:lstStyle>
          <a:p>
            <a:endParaRPr lang="zh-TW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/>
            </a:lvl1pPr>
          </a:lstStyle>
          <a:p>
            <a:fld id="{A84C4F0A-6ED2-4A39-9E03-1000DAE6B561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altLang="zh-TW"/>
              <a:t>We wish you a Merry Christmas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altLang="zh-TW" sz="4400" b="1"/>
              <a:t>We wish you a merry Christmas(3x)</a:t>
            </a:r>
          </a:p>
          <a:p>
            <a:r>
              <a:rPr lang="en-US" altLang="zh-TW" sz="4400" b="1"/>
              <a:t>And a happy New Year</a:t>
            </a:r>
          </a:p>
          <a:p>
            <a:r>
              <a:rPr lang="en-US" altLang="zh-TW" sz="4400" b="1"/>
              <a:t>Good tidings we bring,</a:t>
            </a:r>
          </a:p>
          <a:p>
            <a:r>
              <a:rPr lang="en-US" altLang="zh-TW" sz="4400" b="1"/>
              <a:t>To you and your keen,</a:t>
            </a:r>
          </a:p>
          <a:p>
            <a:r>
              <a:rPr lang="en-US" altLang="zh-TW" sz="4400" b="1"/>
              <a:t>We wish you a merry Christmas,</a:t>
            </a:r>
          </a:p>
          <a:p>
            <a:r>
              <a:rPr lang="en-US" altLang="zh-TW" sz="4400" b="1"/>
              <a:t>And a happy New Year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12</TotalTime>
  <Words>41</Words>
  <Application>Microsoft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新細明體</vt:lpstr>
      <vt:lpstr>Ribbons</vt:lpstr>
      <vt:lpstr>We wish you a Merry Christmas</vt:lpstr>
    </vt:vector>
  </TitlesOfParts>
  <Company>HUI's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wish you a Merry Christmas</dc:title>
  <dc:creator>HUI</dc:creator>
  <cp:lastModifiedBy>Nathan</cp:lastModifiedBy>
  <cp:revision>1</cp:revision>
  <cp:lastPrinted>1601-01-01T00:00:00Z</cp:lastPrinted>
  <dcterms:created xsi:type="dcterms:W3CDTF">2011-12-24T03:15:48Z</dcterms:created>
  <dcterms:modified xsi:type="dcterms:W3CDTF">2013-08-07T08:26:28Z</dcterms:modified>
</cp:coreProperties>
</file>