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8C19-887C-433B-B7A7-22766E575E33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8255-B789-4DE3-9816-81548283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838200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Into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Your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hand I commit again </a:t>
            </a:r>
            <a:endParaRPr lang="km-KH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ith All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am For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Lord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 You hold my world in the palm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of Your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hand </a:t>
            </a:r>
            <a:endParaRPr lang="en-US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And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I’m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Yours forever</a:t>
            </a:r>
            <a:endParaRPr lang="en-US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152400"/>
            <a:ext cx="31967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with all I am </a:t>
            </a:r>
            <a:endParaRPr lang="en-US" sz="4400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270808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Chorus</a:t>
            </a:r>
            <a:r>
              <a:rPr lang="en-US" sz="4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Jesus I believe in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</a:t>
            </a:r>
            <a:endParaRPr lang="km-KH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belong to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 </a:t>
            </a:r>
            <a:endParaRPr lang="km-KH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You’re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the reason that I live,</a:t>
            </a:r>
            <a:r>
              <a:rPr lang="km-KH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​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endParaRPr lang="km-KH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The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reason that I sing With all I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" y="304800"/>
            <a:ext cx="8305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I’ll walk with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wherever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go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hrough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tears and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joy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I’ll trust in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 And I will live in all of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Your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ways </a:t>
            </a:r>
            <a:endParaRPr lang="en-US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Your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promises forever </a:t>
            </a:r>
            <a:endParaRPr lang="en-US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270808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Chorus</a:t>
            </a:r>
            <a:r>
              <a:rPr lang="en-US" sz="4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Jesus I believe in you, </a:t>
            </a:r>
            <a:endParaRPr lang="km-KH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belong to you,  </a:t>
            </a:r>
            <a:endParaRPr lang="km-KH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you’re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the reason that I live,</a:t>
            </a:r>
            <a:r>
              <a:rPr lang="km-KH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​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endParaRPr lang="km-KH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The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reason that I sing With all I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270808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Bridge</a:t>
            </a:r>
            <a:r>
              <a:rPr lang="en-US" sz="4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will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worship,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will worship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</a:t>
            </a: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will worship, I will worship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</a:t>
            </a: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will worship, I will worship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</a:t>
            </a:r>
          </a:p>
          <a:p>
            <a:pPr algn="ctr"/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will worship, I will worship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270808"/>
            <a:ext cx="8458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</a:t>
            </a:r>
            <a:r>
              <a:rPr lang="zh-CN" alt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我将生命交在你手中</a:t>
            </a:r>
            <a:endParaRPr lang="en-US" altLang="zh-CN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altLang="zh-CN" sz="36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</a:t>
            </a:r>
            <a:r>
              <a:rPr lang="en-US" altLang="zh-CN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36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jiang</a:t>
            </a:r>
            <a:r>
              <a:rPr lang="en-US" altLang="zh-CN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36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sheng</a:t>
            </a:r>
            <a:r>
              <a:rPr lang="en-US" altLang="zh-CN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36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ming</a:t>
            </a:r>
            <a:r>
              <a:rPr lang="en-US" altLang="zh-CN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36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jiaozai</a:t>
            </a:r>
            <a:r>
              <a:rPr lang="en-US" altLang="zh-CN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36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ni</a:t>
            </a:r>
            <a:r>
              <a:rPr lang="en-US" altLang="zh-CN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36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shou</a:t>
            </a:r>
            <a:r>
              <a:rPr lang="en-US" altLang="zh-CN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36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zhong</a:t>
            </a:r>
            <a:endParaRPr lang="en-US" altLang="zh-CN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zh-CN" alt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献</a:t>
            </a:r>
            <a:r>
              <a:rPr lang="zh-CN" alt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上一切给你</a:t>
            </a:r>
            <a:r>
              <a:rPr lang="zh-CN" alt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主</a:t>
            </a:r>
            <a:endParaRPr lang="en-US" altLang="zh-CN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Xian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shang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yi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qie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gei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ni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zhu</a:t>
            </a:r>
            <a:endParaRPr lang="en-US" altLang="zh-CN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zh-CN" alt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我的世界全在你手里</a:t>
            </a:r>
            <a:endParaRPr lang="en-US" altLang="zh-CN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de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shi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jie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quan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zai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ni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sho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li</a:t>
            </a:r>
            <a:endParaRPr lang="en-US" altLang="zh-CN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zh-CN" alt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我属于你到永</a:t>
            </a:r>
            <a:r>
              <a:rPr lang="zh-CN" alt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远</a:t>
            </a:r>
            <a:endParaRPr lang="en-US" altLang="zh-CN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shu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yu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ni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dao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yong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yuan</a:t>
            </a:r>
            <a:endParaRPr lang="en-US" altLang="zh-CN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Ye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su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xin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xing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xin</a:t>
            </a:r>
            <a:r>
              <a:rPr lang="en-US" altLang="zh-CN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40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ni</a:t>
            </a:r>
            <a:endParaRPr lang="en-US" altLang="zh-CN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endParaRPr lang="en-US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557748"/>
            <a:ext cx="8305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with all I am </a:t>
            </a:r>
            <a:endParaRPr lang="en-US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Into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your hand I commit again with all I am For you lord. You hold my world in the palm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of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your hand And I’m yours forever</a:t>
            </a:r>
          </a:p>
          <a:p>
            <a:r>
              <a:rPr lang="en-US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Chorus: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Jesus I believe in you, Jesus I belong to you,  you’re the reason that I live,</a:t>
            </a:r>
            <a:r>
              <a:rPr lang="km-KH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​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The reason that I sing With all I am</a:t>
            </a:r>
          </a:p>
          <a:p>
            <a:endParaRPr lang="km-KH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I’ll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walk with you, wherever you go through tears and Joy I’ll trust in you. And I will live in all of your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ways. your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promises forever I will worship I will worship you Forever  </a:t>
            </a:r>
          </a:p>
          <a:p>
            <a:r>
              <a:rPr lang="en-US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Chorus: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Jesus I believe in you, Jesus I belong to you, you’re the reason that I live, The reason that I sing With all I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am</a:t>
            </a:r>
          </a:p>
          <a:p>
            <a:pPr algn="ctr"/>
            <a:r>
              <a:rPr lang="en-US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Bridge: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I will worship, I will worship You</a:t>
            </a:r>
          </a:p>
          <a:p>
            <a:pPr algn="ctr"/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will worship, I will worship You</a:t>
            </a:r>
          </a:p>
          <a:p>
            <a:pPr algn="ctr"/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will worship, I will worship You</a:t>
            </a:r>
          </a:p>
          <a:p>
            <a:pPr algn="ctr"/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will worship, I will worship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</a:t>
            </a:r>
            <a:endParaRPr lang="en-US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393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Sunday Service</dc:creator>
  <cp:lastModifiedBy>Sunday Service</cp:lastModifiedBy>
  <cp:revision>9</cp:revision>
  <dcterms:created xsi:type="dcterms:W3CDTF">2014-05-03T06:45:45Z</dcterms:created>
  <dcterms:modified xsi:type="dcterms:W3CDTF">2017-06-17T03:14:59Z</dcterms:modified>
</cp:coreProperties>
</file>