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71" r:id="rId3"/>
    <p:sldId id="272" r:id="rId4"/>
    <p:sldId id="287" r:id="rId5"/>
    <p:sldId id="274" r:id="rId6"/>
    <p:sldId id="275" r:id="rId7"/>
    <p:sldId id="286" r:id="rId8"/>
    <p:sldId id="277" r:id="rId9"/>
    <p:sldId id="279" r:id="rId10"/>
    <p:sldId id="280" r:id="rId11"/>
    <p:sldId id="281" r:id="rId12"/>
    <p:sldId id="282" r:id="rId13"/>
    <p:sldId id="283" r:id="rId14"/>
    <p:sldId id="284" r:id="rId15"/>
    <p:sldId id="28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56" autoAdjust="0"/>
    <p:restoredTop sz="94660"/>
  </p:normalViewPr>
  <p:slideViewPr>
    <p:cSldViewPr>
      <p:cViewPr varScale="1">
        <p:scale>
          <a:sx n="68" d="100"/>
          <a:sy n="68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6FC-7668-4547-8DFE-86E11F560D4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0A06-E474-4BFC-BEE6-62225E6B1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6FC-7668-4547-8DFE-86E11F560D4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0A06-E474-4BFC-BEE6-62225E6B1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6FC-7668-4547-8DFE-86E11F560D4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0A06-E474-4BFC-BEE6-62225E6B1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6FC-7668-4547-8DFE-86E11F560D4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0A06-E474-4BFC-BEE6-62225E6B1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6FC-7668-4547-8DFE-86E11F560D4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0A06-E474-4BFC-BEE6-62225E6B1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6FC-7668-4547-8DFE-86E11F560D4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0A06-E474-4BFC-BEE6-62225E6B1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6FC-7668-4547-8DFE-86E11F560D4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0A06-E474-4BFC-BEE6-62225E6B1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6FC-7668-4547-8DFE-86E11F560D4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0A06-E474-4BFC-BEE6-62225E6B1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6FC-7668-4547-8DFE-86E11F560D4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0A06-E474-4BFC-BEE6-62225E6B1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6FC-7668-4547-8DFE-86E11F560D4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0A06-E474-4BFC-BEE6-62225E6B1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6FC-7668-4547-8DFE-86E11F560D4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0A06-E474-4BFC-BEE6-62225E6B1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996FC-7668-4547-8DFE-86E11F560D4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40A06-E474-4BFC-BEE6-62225E6B1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2057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m-KH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ទ្រង់ជាព្រះគ្រប់ទាំងអស់</a:t>
            </a:r>
            <a:br>
              <a:rPr lang="km-KH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</a:br>
            <a:r>
              <a:rPr lang="en-US" altLang="zh-TW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You are my all in 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427037"/>
            <a:ext cx="8229600" cy="4525963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120000"/>
              </a:lnSpc>
              <a:buFont typeface="Arial" charset="0"/>
              <a:buNone/>
            </a:pPr>
            <a:r>
              <a:rPr lang="en-US" altLang="zh-TW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You are my strength when I am weak</a:t>
            </a:r>
            <a:endParaRPr lang="km-KH" altLang="zh-TW" sz="36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km-KH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ទ្រង់ជាកំលាំងក្នុងពេលខ្ញុំខ្សោយ </a:t>
            </a:r>
            <a:r>
              <a:rPr lang="en-US" altLang="zh-TW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/>
            </a:r>
            <a:br>
              <a:rPr lang="en-US" altLang="zh-TW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</a:br>
            <a:r>
              <a:rPr lang="en-US" altLang="zh-TW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You are the treasure that I seek</a:t>
            </a:r>
            <a:endParaRPr lang="km-KH" altLang="zh-TW" sz="36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km-KH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ទ្រង់ជារតនៈសម្បត្តិដែលខ្ញុំរក </a:t>
            </a:r>
            <a:r>
              <a:rPr lang="en-US" altLang="zh-TW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</a:br>
            <a:r>
              <a:rPr lang="en-US" altLang="zh-TW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You are my all in all</a:t>
            </a:r>
            <a:endParaRPr lang="km-KH" altLang="zh-TW" sz="36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km-KH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ទ្រង់ជាព្រះគ្រប់ទាំងអស់</a:t>
            </a:r>
            <a:endParaRPr lang="en-US" altLang="zh-TW" dirty="0" smtClean="0"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zh-TW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Seeking You like a precious jewel</a:t>
            </a:r>
            <a:endParaRPr lang="km-KH" altLang="zh-TW" sz="36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marL="0" indent="0" algn="ctr">
              <a:buNone/>
            </a:pPr>
            <a:r>
              <a:rPr lang="km-KH" sz="28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ខ្ញុំស្វែងរកទ្រង់ដូចត្បូងសែនថ្លៃ </a:t>
            </a:r>
          </a:p>
          <a:p>
            <a:pPr marL="0" indent="0" algn="ctr">
              <a:buNone/>
            </a:pPr>
            <a:r>
              <a:rPr lang="en-US" altLang="zh-TW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Lord, to give up I'd be a fool</a:t>
            </a:r>
            <a:endParaRPr lang="km-KH" altLang="zh-TW" sz="36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marL="0" indent="0" algn="ctr">
              <a:buNone/>
            </a:pPr>
            <a:r>
              <a:rPr lang="km-KH" sz="28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បើខ្ញុំលែងរកខ្ញុំនេះល្ងង់ក្រៃ</a:t>
            </a:r>
            <a:r>
              <a:rPr lang="en-US" altLang="zh-TW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/>
            </a:r>
            <a:br>
              <a:rPr lang="en-US" altLang="zh-TW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</a:br>
            <a:r>
              <a:rPr lang="en-US" altLang="zh-TW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You are my all in all</a:t>
            </a:r>
            <a:endParaRPr lang="km-KH" altLang="zh-TW" sz="36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marL="0" indent="0" algn="ctr">
              <a:buNone/>
            </a:pPr>
            <a:r>
              <a:rPr lang="km-KH" sz="28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ទ្រង់ជាព្រះគ្រប់ទាំងអស់</a:t>
            </a:r>
            <a:r>
              <a:rPr lang="km-KH" sz="28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 </a:t>
            </a:r>
            <a:endParaRPr lang="en-US" altLang="zh-TW" sz="36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655637"/>
            <a:ext cx="8229600" cy="2697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TW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Jesus, Lamb of God.</a:t>
            </a:r>
            <a:r>
              <a:rPr lang="km-KH" altLang="zh-TW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TW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Worthy is Your name</a:t>
            </a:r>
            <a:endParaRPr lang="km-KH" altLang="zh-TW" sz="36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marL="0" indent="0" algn="ctr">
              <a:buNone/>
            </a:pPr>
            <a:r>
              <a:rPr lang="km-KH" sz="28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ព្រះគ្រីស្ទ កូនចៀមព្រះ នាមទ្រង់គួរដំកើង</a:t>
            </a:r>
            <a:endParaRPr lang="km-KH" altLang="zh-TW" sz="28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marL="0" indent="0" algn="ctr">
              <a:buNone/>
            </a:pPr>
            <a:r>
              <a:rPr lang="en-US" altLang="zh-TW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Jesus, Lamb of God.</a:t>
            </a:r>
            <a:r>
              <a:rPr lang="km-KH" altLang="zh-TW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TW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Worthy is Your name</a:t>
            </a:r>
            <a:endParaRPr lang="km-KH" altLang="zh-TW" sz="36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marL="0" indent="0" algn="ctr">
              <a:buNone/>
            </a:pPr>
            <a:r>
              <a:rPr lang="km-KH" sz="28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ព្រះគ្រីស្ទ កូនចៀមព្រះ នាមទ្រង់គួរដំកើង</a:t>
            </a:r>
            <a:endParaRPr lang="en-US" altLang="zh-TW" sz="36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4270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kumimoji="0" lang="en-US" altLang="zh-TW" sz="3600" b="0" i="0" u="none" strike="noStrike" kern="1200" cap="none" spc="0" normalizeH="0" baseline="0" noProof="0" dirty="0" smtClean="0">
                <a:ln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Taking my cross, my sin, my shame</a:t>
            </a:r>
            <a:br>
              <a:rPr kumimoji="0" lang="en-US" altLang="zh-TW" sz="3600" b="0" i="0" u="none" strike="noStrike" kern="1200" cap="none" spc="0" normalizeH="0" baseline="0" noProof="0" dirty="0" smtClean="0">
                <a:ln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lang="km-KH" sz="2800" dirty="0" smtClean="0"/>
              <a:t> </a:t>
            </a:r>
            <a:r>
              <a:rPr lang="km-KH" sz="28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ខ្ញុំអ្នកមានបាបខ្ញុំទេត្រូវឆ្កាង</a:t>
            </a:r>
            <a:endParaRPr kumimoji="0" lang="en-US" altLang="zh-TW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Khmer OS Battambang" pitchFamily="2" charset="0"/>
              <a:cs typeface="Khmer OS Battambang" pitchFamily="2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kumimoji="0" lang="en-US" altLang="zh-TW" sz="3600" b="0" i="0" u="none" strike="noStrike" kern="1200" cap="none" spc="0" normalizeH="0" baseline="0" noProof="0" dirty="0" smtClean="0">
                <a:ln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Raising again I praise Your name</a:t>
            </a:r>
            <a:br>
              <a:rPr kumimoji="0" lang="en-US" altLang="zh-TW" sz="3600" b="0" i="0" u="none" strike="noStrike" kern="1200" cap="none" spc="0" normalizeH="0" baseline="0" noProof="0" dirty="0" smtClean="0">
                <a:ln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lang="km-KH" sz="28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 តែទ្រង់បានលោះ សំអាតលុបលាង</a:t>
            </a:r>
            <a:endParaRPr kumimoji="0" lang="en-US" altLang="zh-TW" sz="3600" b="0" i="0" u="none" strike="noStrike" kern="1200" cap="none" spc="0" normalizeH="0" baseline="0" noProof="0" dirty="0" smtClean="0">
              <a:ln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kumimoji="0" lang="en-US" altLang="zh-TW" sz="3600" b="0" i="0" u="none" strike="noStrike" kern="1200" cap="none" spc="0" normalizeH="0" baseline="0" noProof="0" dirty="0" smtClean="0">
                <a:ln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You are my all in all</a:t>
            </a:r>
            <a:br>
              <a:rPr kumimoji="0" lang="en-US" altLang="zh-TW" sz="3600" b="0" i="0" u="none" strike="noStrike" kern="1200" cap="none" spc="0" normalizeH="0" baseline="0" noProof="0" dirty="0" smtClean="0">
                <a:ln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lang="km-KH" sz="28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 ទ្រង់ជាព្រះគ្រប់ទាំងអស់</a:t>
            </a:r>
            <a:endParaRPr kumimoji="0" lang="en-US" altLang="zh-TW" sz="3600" b="0" i="0" u="none" strike="noStrike" kern="1200" cap="none" spc="0" normalizeH="0" baseline="0" noProof="0" dirty="0" smtClean="0">
              <a:ln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TW" sz="3600" b="0" i="0" u="none" strike="noStrike" kern="1200" cap="none" spc="0" normalizeH="0" baseline="0" noProof="0" dirty="0" smtClean="0">
              <a:ln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04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kumimoji="0" lang="en-US" altLang="zh-TW" sz="4400" b="0" i="0" u="none" strike="noStrike" kern="1200" cap="none" spc="0" normalizeH="0" baseline="0" noProof="0" dirty="0" smtClean="0">
                <a:ln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When I fall down you pick me up</a:t>
            </a:r>
            <a:br>
              <a:rPr kumimoji="0" lang="en-US" altLang="zh-TW" sz="4400" b="0" i="0" u="none" strike="noStrike" kern="1200" cap="none" spc="0" normalizeH="0" baseline="0" noProof="0" dirty="0" smtClean="0">
                <a:ln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lang="km-KH" sz="4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 </a:t>
            </a:r>
            <a:r>
              <a:rPr lang="km-KH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ពេលខ្ញុំដួលចុះទ្រង់ឲ្យឈរវិញ</a:t>
            </a:r>
            <a:endParaRPr kumimoji="0" lang="en-US" altLang="zh-TW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Khmer OS Battambang" pitchFamily="2" charset="0"/>
              <a:cs typeface="Khmer OS Battambang" pitchFamily="2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kumimoji="0" lang="en-US" altLang="zh-TW" sz="4400" b="0" i="0" u="none" strike="noStrike" kern="1200" cap="none" spc="0" normalizeH="0" baseline="0" noProof="0" dirty="0" smtClean="0">
                <a:ln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When I run dry you fill my cup</a:t>
            </a:r>
            <a:br>
              <a:rPr kumimoji="0" lang="en-US" altLang="zh-TW" sz="4400" b="0" i="0" u="none" strike="noStrike" kern="1200" cap="none" spc="0" normalizeH="0" baseline="0" noProof="0" dirty="0" smtClean="0">
                <a:ln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lang="km-KH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 ពេលដែលខ្ញុំខ្វះទ្រង់តែងបំពេញ</a:t>
            </a:r>
            <a:endParaRPr kumimoji="0" lang="en-US" altLang="zh-TW" sz="4400" b="0" i="0" u="none" strike="noStrike" kern="1200" cap="none" spc="0" normalizeH="0" baseline="0" noProof="0" dirty="0" smtClean="0">
              <a:ln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zh-TW" sz="4400" b="0" i="0" u="none" strike="noStrike" kern="1200" cap="none" spc="0" normalizeH="0" baseline="0" noProof="0" dirty="0" smtClean="0">
                <a:ln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You are my all in all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km-KH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ទ្រង់ជាព្រះគ្រប់ទាំងអស់</a:t>
            </a:r>
            <a:endParaRPr kumimoji="0" lang="en-US" altLang="zh-TW" sz="3600" b="0" i="0" u="none" strike="noStrike" kern="1200" cap="none" spc="0" normalizeH="0" baseline="0" noProof="0" dirty="0" smtClean="0">
              <a:ln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655637"/>
            <a:ext cx="8229600" cy="2697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TW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Jesus, Lamb of God.</a:t>
            </a:r>
            <a:r>
              <a:rPr lang="km-KH" altLang="zh-TW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TW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Worthy is Your name</a:t>
            </a:r>
            <a:endParaRPr lang="km-KH" altLang="zh-TW" sz="36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marL="0" indent="0" algn="ctr">
              <a:buNone/>
            </a:pPr>
            <a:r>
              <a:rPr lang="km-KH" sz="28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ព្រះគ្រីស្ទ កូនចៀមព្រះ នាមទ្រង់គួរដំកើង</a:t>
            </a:r>
            <a:endParaRPr lang="km-KH" altLang="zh-TW" sz="28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marL="0" indent="0" algn="ctr">
              <a:buNone/>
            </a:pPr>
            <a:r>
              <a:rPr lang="en-US" altLang="zh-TW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Jesus, Lamb of God.</a:t>
            </a:r>
            <a:r>
              <a:rPr lang="km-KH" altLang="zh-TW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TW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Worthy is Your name</a:t>
            </a:r>
            <a:endParaRPr lang="km-KH" altLang="zh-TW" sz="36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marL="0" indent="0" algn="ctr">
              <a:buNone/>
            </a:pPr>
            <a:r>
              <a:rPr lang="km-KH" sz="28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ព្រះគ្រីស្ទ កូនចៀមព្រះ នាមទ្រង់គួរដំកើង</a:t>
            </a:r>
            <a:endParaRPr lang="en-US" altLang="zh-TW" sz="36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52578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km-KH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ទ្រង់ជាកម្លាំងដែលខ្ញុំពឹងជ្រក </a:t>
            </a:r>
            <a:br>
              <a:rPr lang="km-KH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</a:br>
            <a:r>
              <a:rPr lang="en-US" altLang="zh-TW" sz="4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You are my strength when I am weak</a:t>
            </a:r>
            <a:endParaRPr lang="km-KH" altLang="zh-TW" sz="44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km-KH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ទ្រង់ជាកំណប់ដែលខ្ញុំស្វែងរក</a:t>
            </a:r>
            <a:endParaRPr lang="en-US" altLang="zh-TW" sz="36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altLang="zh-TW" sz="4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You are the treasure that I seek</a:t>
            </a:r>
            <a:endParaRPr lang="km-KH" altLang="zh-TW" sz="4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km-KH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ក្នុងទ្រង់មានគ្រប់ទាំងអស់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altLang="zh-TW" sz="4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You are my all in 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4419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m-KH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ស្វែងរកទ្រង់ដូចស្វែងរកពេជ្រ</a:t>
            </a:r>
          </a:p>
          <a:p>
            <a:pPr marL="0" indent="0" algn="ctr">
              <a:buNone/>
            </a:pPr>
            <a:r>
              <a:rPr lang="en-US" altLang="zh-TW" sz="4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Seeking You like a precious jewel</a:t>
            </a:r>
            <a:endParaRPr lang="km-KH" altLang="zh-TW" sz="44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marL="0" indent="0" algn="ctr">
              <a:buNone/>
            </a:pPr>
            <a:r>
              <a:rPr lang="km-KH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ចិត្តខ្ញុំរំពឹងរកទ្រង់ជានិច្ច</a:t>
            </a:r>
            <a:r>
              <a:rPr lang="en-US" altLang="zh-TW" sz="4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/>
            </a:r>
            <a:br>
              <a:rPr lang="en-US" altLang="zh-TW" sz="4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</a:br>
            <a:r>
              <a:rPr lang="en-US" altLang="zh-TW" sz="4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Lord, to give up I'd be a fool</a:t>
            </a:r>
            <a:endParaRPr lang="km-KH" altLang="zh-TW" sz="44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marL="0" indent="0" algn="ctr">
              <a:buNone/>
            </a:pPr>
            <a:r>
              <a:rPr lang="km-KH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ក្នុងទ្រង់មានគ្រប់ទាំងអស់</a:t>
            </a:r>
          </a:p>
          <a:p>
            <a:pPr marL="0" indent="0" algn="ctr">
              <a:buNone/>
            </a:pPr>
            <a:r>
              <a:rPr lang="en-US" altLang="zh-TW" sz="4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You are my all in all</a:t>
            </a:r>
            <a:endParaRPr lang="km-KH" altLang="zh-TW" sz="44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76200" y="427037"/>
            <a:ext cx="8991600" cy="32305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km-KH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ព្រះ</a:t>
            </a:r>
            <a:r>
              <a:rPr lang="km-KH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យេស៊ូវកូនចៀម</a:t>
            </a:r>
            <a:r>
              <a:rPr lang="km-KH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នៃព្រះ នាមទ្រង់គួរសរសើរ </a:t>
            </a:r>
            <a:endParaRPr lang="en-US" dirty="0" smtClean="0"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Khmer OS Battambang" pitchFamily="2" charset="0"/>
              <a:cs typeface="Khmer OS Battambang" pitchFamily="2" charset="0"/>
            </a:endParaRPr>
          </a:p>
          <a:p>
            <a:pPr marL="0" indent="0" algn="ctr">
              <a:buNone/>
            </a:pPr>
            <a:r>
              <a:rPr lang="en-US" altLang="zh-TW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Jesus, Lamb of God.</a:t>
            </a:r>
            <a:r>
              <a:rPr lang="km-KH" altLang="zh-TW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TW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Worthy is Your name</a:t>
            </a:r>
            <a:endParaRPr lang="km-KH" altLang="zh-TW" sz="4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marL="0" indent="0" algn="ctr">
              <a:buNone/>
            </a:pPr>
            <a:r>
              <a:rPr lang="km-KH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ព្រះយេស៊ូវកូនចៀម</a:t>
            </a:r>
            <a:r>
              <a:rPr lang="km-KH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នៃព្រះ នាមទ្រង់គួរសរសើរ</a:t>
            </a:r>
          </a:p>
          <a:p>
            <a:pPr marL="0" indent="0" algn="ctr">
              <a:buNone/>
            </a:pPr>
            <a:r>
              <a:rPr lang="en-US" altLang="zh-TW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Jesus, Lamb of God.</a:t>
            </a:r>
            <a:r>
              <a:rPr lang="km-KH" altLang="zh-TW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TW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Worthy is Your name</a:t>
            </a:r>
            <a:endParaRPr lang="km-KH" altLang="zh-TW" sz="4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4270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km-KH" sz="32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ខ្ញុំអ្នកមាន</a:t>
            </a:r>
            <a:r>
              <a:rPr lang="km-KH" sz="32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បាប ខ្ញុំទេត្រូវឆ្កាង</a:t>
            </a:r>
            <a:endParaRPr kumimoji="0" lang="en-US" altLang="zh-TW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Khmer OS Battambang" pitchFamily="2" charset="0"/>
              <a:cs typeface="Khmer OS Battambang" pitchFamily="2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altLang="zh-TW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Taking my cross, my sin, my shame</a:t>
            </a:r>
            <a:r>
              <a:rPr kumimoji="0" lang="en-US" altLang="zh-TW" sz="4000" b="0" i="0" u="none" strike="noStrike" kern="1200" cap="none" spc="0" normalizeH="0" baseline="0" noProof="0" dirty="0" smtClean="0">
                <a:ln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zh-TW" sz="4000" b="0" i="0" u="none" strike="noStrike" kern="1200" cap="none" spc="0" normalizeH="0" baseline="0" noProof="0" dirty="0" smtClean="0">
                <a:ln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lang="km-KH" sz="32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តែទ្រង់</a:t>
            </a:r>
            <a:r>
              <a:rPr lang="km-KH" sz="32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បាន</a:t>
            </a:r>
            <a:r>
              <a:rPr lang="km-KH" sz="32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លោះ</a:t>
            </a:r>
            <a:r>
              <a:rPr lang="km-KH" sz="32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សម្អាត</a:t>
            </a:r>
            <a:r>
              <a:rPr lang="km-KH" sz="32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លុបលាង</a:t>
            </a:r>
            <a:endParaRPr kumimoji="0" lang="en-US" altLang="zh-TW" sz="4000" b="0" i="0" u="none" strike="noStrike" kern="1200" cap="none" spc="0" normalizeH="0" baseline="0" noProof="0" dirty="0" smtClean="0">
              <a:ln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altLang="zh-TW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Raising again I praise Your name </a:t>
            </a:r>
            <a:endParaRPr lang="km-KH" altLang="zh-TW" sz="4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km-KH" sz="32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ក្នុងទ្រង់មានគ្រប់ទាំងអស់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altLang="zh-TW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You are my all in all</a:t>
            </a:r>
            <a:endParaRPr kumimoji="0" lang="en-US" altLang="zh-TW" sz="4000" b="0" i="0" u="none" strike="noStrike" kern="1200" cap="none" spc="0" normalizeH="0" baseline="0" noProof="0" dirty="0" smtClean="0">
              <a:ln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TW" sz="4000" b="0" i="0" u="none" strike="noStrike" kern="1200" cap="none" spc="0" normalizeH="0" baseline="0" noProof="0" dirty="0" smtClean="0">
              <a:ln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381000"/>
            <a:ext cx="8686800" cy="4800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km-KH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ពេលដែលខ្ញុំដួល ទ្រង់លើកឲ្យឈរវិញ </a:t>
            </a:r>
            <a:endParaRPr kumimoji="0" lang="en-US" altLang="zh-TW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Khmer OS Battambang" pitchFamily="2" charset="0"/>
              <a:cs typeface="Khmer OS Battambang" pitchFamily="2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altLang="zh-TW" sz="4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I fall down you pick me up </a:t>
            </a:r>
            <a:r>
              <a:rPr kumimoji="0" lang="en-US" altLang="zh-TW" sz="4400" b="0" i="0" u="none" strike="noStrike" kern="1200" cap="none" spc="0" normalizeH="0" baseline="0" noProof="0" dirty="0" smtClean="0">
                <a:ln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zh-TW" sz="4400" b="0" i="0" u="none" strike="noStrike" kern="1200" cap="none" spc="0" normalizeH="0" baseline="0" noProof="0" dirty="0" smtClean="0">
                <a:ln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lang="km-KH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ពេលដែលខ្ញុំខ្វះទ្រង់តែងបំពេញ</a:t>
            </a:r>
            <a:endParaRPr kumimoji="0" lang="en-US" altLang="zh-TW" sz="4400" b="0" i="0" u="none" strike="noStrike" kern="1200" cap="none" spc="0" normalizeH="0" baseline="0" noProof="0" dirty="0" smtClean="0">
              <a:ln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altLang="zh-TW" sz="4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I run dry you fill my cup </a:t>
            </a:r>
            <a:endParaRPr lang="km-KH" altLang="zh-TW" sz="44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km-KH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ក្នុងទ្រង់មានគ្រប់ទាំងអស់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altLang="zh-TW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You are my all in 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76200" y="427037"/>
            <a:ext cx="8991600" cy="26971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km-KH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ព្រះយេស៊ូវកូនចៀម</a:t>
            </a:r>
            <a:r>
              <a:rPr lang="km-KH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នៃព្រះ នាមទ្រង់គួរសរសើរ </a:t>
            </a:r>
            <a:endParaRPr lang="en-US" dirty="0" smtClean="0"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Khmer OS Battambang" pitchFamily="2" charset="0"/>
              <a:cs typeface="Khmer OS Battambang" pitchFamily="2" charset="0"/>
            </a:endParaRPr>
          </a:p>
          <a:p>
            <a:pPr marL="0" indent="0" algn="ctr">
              <a:buNone/>
            </a:pPr>
            <a:r>
              <a:rPr lang="en-US" altLang="zh-TW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Jesus, Lamb of God.</a:t>
            </a:r>
            <a:r>
              <a:rPr lang="km-KH" altLang="zh-TW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TW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Worthy is Your name</a:t>
            </a:r>
            <a:endParaRPr lang="km-KH" altLang="zh-TW" sz="4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marL="0" indent="0" algn="ctr">
              <a:buNone/>
            </a:pPr>
            <a:r>
              <a:rPr lang="km-KH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ព្រះយេស៊ូវកូនចៀម</a:t>
            </a:r>
            <a:r>
              <a:rPr lang="km-KH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នៃព្រះ នាមទ្រង់គួរសរសើរ</a:t>
            </a:r>
          </a:p>
          <a:p>
            <a:pPr marL="0" indent="0" algn="ctr">
              <a:buNone/>
            </a:pPr>
            <a:r>
              <a:rPr lang="en-US" altLang="zh-TW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Jesus, Lamb of God.</a:t>
            </a:r>
            <a:r>
              <a:rPr lang="km-KH" altLang="zh-TW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TW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Worthy is Your name</a:t>
            </a:r>
            <a:endParaRPr lang="km-KH" altLang="zh-TW" sz="4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559276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km-KH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១. ទ្រង់ជាកម្លាំងដែលខ្ញុំពឹងជ្រក ទ្រង់ជាកំណប់ដែលខ្ញុំស្វែងរក</a:t>
            </a:r>
            <a:br>
              <a:rPr lang="km-KH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</a:br>
            <a:r>
              <a:rPr lang="km-KH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ក្នុងទ្រង់មានគ្រប់ទាំងអស់ </a:t>
            </a:r>
            <a:br>
              <a:rPr lang="km-KH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</a:br>
            <a:r>
              <a:rPr lang="km-KH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២. ស្វែងរកទ្រង់ដូចស្វែងរកពេជ្រ ចិត្តខ្ញុំរំពឹងរកទ្រង់ជានិច្ច</a:t>
            </a:r>
            <a:br>
              <a:rPr lang="km-KH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</a:br>
            <a:r>
              <a:rPr lang="km-KH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ក្នុងទ្រង់មានគ្រប់ទាំងអស់</a:t>
            </a:r>
            <a:br>
              <a:rPr lang="km-KH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</a:br>
            <a:r>
              <a:rPr lang="km-KH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៣. </a:t>
            </a:r>
            <a:r>
              <a:rPr lang="km-KH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ខ្ញុំអ្នកមាន</a:t>
            </a:r>
            <a:r>
              <a:rPr lang="km-KH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បាប ខ្ញុំទេត្រូវឆ្កាង តែទ្រង់</a:t>
            </a:r>
            <a:r>
              <a:rPr lang="km-KH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បាន</a:t>
            </a:r>
            <a:r>
              <a:rPr lang="km-KH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លោះ</a:t>
            </a:r>
            <a:r>
              <a:rPr lang="km-KH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សម្អាត</a:t>
            </a:r>
            <a:r>
              <a:rPr lang="km-KH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លុបលាង</a:t>
            </a:r>
            <a:r>
              <a:rPr lang="en-US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</a:br>
            <a:r>
              <a:rPr lang="km-KH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 ក្នុងទ្រង់មានគ្រប់ទាំងអស់ </a:t>
            </a:r>
            <a:br>
              <a:rPr lang="km-KH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</a:br>
            <a:r>
              <a:rPr lang="km-KH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៤. ពេលដែលខ្ញុំដួល ទ្រង់លើកឲ្យឈរវិញ </a:t>
            </a:r>
            <a:r>
              <a:rPr lang="en-US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</a:br>
            <a:r>
              <a:rPr lang="km-KH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ពេលដែលខ្ញុំខ្វះទ្រង់តែងបំពេញ</a:t>
            </a:r>
            <a:r>
              <a:rPr lang="en-US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</a:br>
            <a:r>
              <a:rPr lang="km-KH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 ក្នុងទ្រង់មានគ្រប់ទាំងអស់ </a:t>
            </a:r>
            <a:br>
              <a:rPr lang="km-KH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</a:br>
            <a:r>
              <a:rPr lang="km-KH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បន្ទរៈ </a:t>
            </a:r>
            <a:r>
              <a:rPr lang="km-KH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ព្រះយេស៊ូ</a:t>
            </a:r>
            <a:r>
              <a:rPr lang="km-KH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វ </a:t>
            </a:r>
            <a:r>
              <a:rPr lang="km-KH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កូនចៀម</a:t>
            </a:r>
            <a:r>
              <a:rPr lang="km-KH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នៃព្រះ នាមទ្រង់គួរសរសើរ (</a:t>
            </a:r>
            <a:r>
              <a:rPr lang="en-US" sz="28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x</a:t>
            </a:r>
            <a:r>
              <a:rPr lang="km-KH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២)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2057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You are my all in all</a:t>
            </a:r>
            <a:br>
              <a:rPr lang="en-US" altLang="zh-TW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</a:br>
            <a:r>
              <a:rPr lang="km-KH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ទ្រង់ជាព្រះគ្រប់ទាំងអស់</a:t>
            </a:r>
            <a:endParaRPr lang="en-US" altLang="zh-TW" dirty="0" smtClean="0">
              <a:solidFill>
                <a:srgbClr val="7030A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54</TotalTime>
  <Words>322</Words>
  <Application>Microsoft Office PowerPoint</Application>
  <PresentationFormat>On-screen Show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ទ្រង់ជាព្រះគ្រប់ទាំងអស់ You are my all in all</vt:lpstr>
      <vt:lpstr>Slide 2</vt:lpstr>
      <vt:lpstr>Slide 3</vt:lpstr>
      <vt:lpstr>Slide 4</vt:lpstr>
      <vt:lpstr>Slide 5</vt:lpstr>
      <vt:lpstr>Slide 6</vt:lpstr>
      <vt:lpstr>Slide 7</vt:lpstr>
      <vt:lpstr>១. ទ្រង់ជាកម្លាំងដែលខ្ញុំពឹងជ្រក ទ្រង់ជាកំណប់ដែលខ្ញុំស្វែងរក ក្នុងទ្រង់មានគ្រប់ទាំងអស់  ២. ស្វែងរកទ្រង់ដូចស្វែងរកពេជ្រ ចិត្តខ្ញុំរំពឹងរកទ្រង់ជានិច្ច ក្នុងទ្រង់មានគ្រប់ទាំងអស់ ៣. ខ្ញុំអ្នកមានបាប ខ្ញុំទេត្រូវឆ្កាង តែទ្រង់បានលោះសម្អាតលុបលាង  ក្នុងទ្រង់មានគ្រប់ទាំងអស់  ៤. ពេលដែលខ្ញុំដួល ទ្រង់លើកឲ្យឈរវិញ  ពេលដែលខ្ញុំខ្វះទ្រង់តែងបំពេញ  ក្នុងទ្រង់មានគ្រប់ទាំងអស់  បន្ទរៈ ព្រះយេស៊ូវ កូនចៀមនៃព្រះ នាមទ្រង់គួរសរសើរ (x២)</vt:lpstr>
      <vt:lpstr>You are my all in all ទ្រង់ជាព្រះគ្រប់ទាំងអស់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are my all in all</dc:title>
  <dc:creator>Sunday School</dc:creator>
  <cp:lastModifiedBy>Sunday Service</cp:lastModifiedBy>
  <cp:revision>14</cp:revision>
  <dcterms:created xsi:type="dcterms:W3CDTF">2014-02-18T03:53:20Z</dcterms:created>
  <dcterms:modified xsi:type="dcterms:W3CDTF">2019-11-14T08:10:28Z</dcterms:modified>
</cp:coreProperties>
</file>