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B4F34-5081-4EDB-868E-34644ED58228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57AF-3E21-4BC7-AFB7-8D185A65CE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B4F34-5081-4EDB-868E-34644ED58228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57AF-3E21-4BC7-AFB7-8D185A65CE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B4F34-5081-4EDB-868E-34644ED58228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57AF-3E21-4BC7-AFB7-8D185A65CE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B4F34-5081-4EDB-868E-34644ED58228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57AF-3E21-4BC7-AFB7-8D185A65CE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B4F34-5081-4EDB-868E-34644ED58228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57AF-3E21-4BC7-AFB7-8D185A65CE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B4F34-5081-4EDB-868E-34644ED58228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57AF-3E21-4BC7-AFB7-8D185A65CE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B4F34-5081-4EDB-868E-34644ED58228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57AF-3E21-4BC7-AFB7-8D185A65CE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B4F34-5081-4EDB-868E-34644ED58228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57AF-3E21-4BC7-AFB7-8D185A65CE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B4F34-5081-4EDB-868E-34644ED58228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57AF-3E21-4BC7-AFB7-8D185A65CE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B4F34-5081-4EDB-868E-34644ED58228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57AF-3E21-4BC7-AFB7-8D185A65CE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B4F34-5081-4EDB-868E-34644ED58228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57AF-3E21-4BC7-AFB7-8D185A65CE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B4F34-5081-4EDB-868E-34644ED58228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857AF-3E21-4BC7-AFB7-8D185A65CE3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user\Desktop\Phary New 03 01 2012\37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76200" y="304800"/>
            <a:ext cx="8991600" cy="2057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Khmer OS Battambang" pitchFamily="2" charset="0"/>
                <a:cs typeface="Khmer OS Battambang" pitchFamily="2" charset="0"/>
              </a:rPr>
              <a:t>You Raise Me Up</a:t>
            </a:r>
            <a:endParaRPr lang="ca-ES" sz="8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Khmer OS Battambang" pitchFamily="2" charset="0"/>
              <a:cs typeface="Khmer OS Battambang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user\Desktop\Phary New 03 01 2012\37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76200" y="304800"/>
            <a:ext cx="8991600" cy="3886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150000"/>
              </a:lnSpc>
            </a:pPr>
            <a:r>
              <a:rPr lang="ca-E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When I am down and, </a:t>
            </a:r>
            <a:endParaRPr lang="km-KH" sz="5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ca-E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oh my soul so weary;</a:t>
            </a:r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ca-E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when troubles come and my heart burdened be;</a:t>
            </a:r>
            <a:endParaRPr lang="ca-ES" sz="8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Khmer OS Battambang" pitchFamily="2" charset="0"/>
              <a:cs typeface="Khmer OS Battambang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user\Desktop\Phary New 03 01 2012\37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76200" y="304800"/>
            <a:ext cx="8991600" cy="3200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ca-E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Then, I am still and wait here in the silence, </a:t>
            </a:r>
            <a:endParaRPr lang="en-US" sz="5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ca-E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Until you come and sit awhile with me.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user\Desktop\Phary New 03 01 2012\37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76200" y="228600"/>
            <a:ext cx="8991600" cy="3276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ca-E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You raise me up, </a:t>
            </a:r>
            <a:endParaRPr lang="km-KH" sz="5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ca-E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so I can stand on mountains;</a:t>
            </a:r>
            <a:endParaRPr lang="en-US" sz="5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ca-E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You raise me, </a:t>
            </a:r>
            <a:endParaRPr lang="km-KH" sz="5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ca-E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Up to walk on stormy seas;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user\Desktop\Phary New 03 01 2012\37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76200" y="304800"/>
            <a:ext cx="8991600" cy="3352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ca-E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 am strong,when </a:t>
            </a:r>
            <a:endParaRPr lang="km-KH" sz="5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ca-E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 am on your shoulders; </a:t>
            </a:r>
            <a:endParaRPr lang="en-US" sz="5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ca-E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You raise me up </a:t>
            </a:r>
            <a:endParaRPr lang="km-KH" sz="5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ca-E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To more than I can be.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</Words>
  <Application>Microsoft Office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Sunday Service</dc:creator>
  <cp:lastModifiedBy>Sunday Service</cp:lastModifiedBy>
  <cp:revision>1</cp:revision>
  <dcterms:created xsi:type="dcterms:W3CDTF">2019-05-11T08:48:40Z</dcterms:created>
  <dcterms:modified xsi:type="dcterms:W3CDTF">2019-05-11T08:49:04Z</dcterms:modified>
</cp:coreProperties>
</file>