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66913-0F91-4BD8-B425-773884A3A287}" type="datetimeFigureOut">
              <a:rPr lang="en-US" smtClean="0"/>
              <a:pPr/>
              <a:t>1/4/1980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DE4D-E211-41A8-A2C7-E061DAE5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60"/>
          <p:cNvPicPr>
            <a:picLocks noChangeAspect="1" noChangeArrowheads="1"/>
          </p:cNvPicPr>
          <p:nvPr/>
        </p:nvPicPr>
        <p:blipFill>
          <a:blip r:embed="rId2"/>
          <a:srcRect t="9041" b="7285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km-KH" sz="66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កម្ពុ</a:t>
            </a:r>
            <a:r>
              <a:rPr lang="km-KH" sz="66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ជាសម្រាប់ព្រះគ្រីស្ទ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60"/>
          <p:cNvPicPr>
            <a:picLocks noChangeAspect="1" noChangeArrowheads="1"/>
          </p:cNvPicPr>
          <p:nvPr/>
        </p:nvPicPr>
        <p:blipFill>
          <a:blip r:embed="rId2"/>
          <a:srcRect t="9041" b="7285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sz="48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១. </a:t>
            </a:r>
            <a:r>
              <a:rPr lang="km-KH" sz="48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ព្រះអង្គមានអំណាចអស្ចារ្យ ប្រជាជាតិជារបស់ទ្រង់</a:t>
            </a:r>
            <a:endParaRPr lang="en-US" b="1" dirty="0">
              <a:solidFill>
                <a:schemeClr val="bg1"/>
              </a:solidFill>
              <a:effectLst/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60"/>
          <p:cNvPicPr>
            <a:picLocks noChangeAspect="1" noChangeArrowheads="1"/>
          </p:cNvPicPr>
          <p:nvPr/>
        </p:nvPicPr>
        <p:blipFill>
          <a:blip r:embed="rId2"/>
          <a:srcRect t="9041" b="7285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48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២. </a:t>
            </a:r>
            <a:r>
              <a:rPr lang="km-KH" sz="48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នៅត្រង់កន្លែងនេះ យើងសរសើរព្រះអង្គ កម្ពុជាសម្រាប់ព្រះគ្រីស្ទ</a:t>
            </a:r>
            <a:endParaRPr lang="en-US" sz="4800" dirty="0">
              <a:solidFill>
                <a:schemeClr val="bg1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60"/>
          <p:cNvPicPr>
            <a:picLocks noChangeAspect="1" noChangeArrowheads="1"/>
          </p:cNvPicPr>
          <p:nvPr/>
        </p:nvPicPr>
        <p:blipFill>
          <a:blip r:embed="rId2"/>
          <a:srcRect t="9041" b="7285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95800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48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បន្ទរៈ សូមព្រះគ្រីស្ទគ្រងរាជ្យក្នុងដួងចិត្ត និងជីវិតយើង សូមម្ចាស់នៃស្ថានសួគ៍សោយរាជ្យ កម្ពុជាសម្រាប់ព្រះ</a:t>
            </a:r>
            <a:br>
              <a:rPr lang="km-KH" sz="48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</a:br>
            <a:r>
              <a:rPr lang="km-KH" sz="48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គ្រីស្ទ</a:t>
            </a:r>
            <a:endParaRPr lang="en-US" sz="4800" dirty="0">
              <a:solidFill>
                <a:schemeClr val="bg1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60"/>
          <p:cNvPicPr>
            <a:picLocks noChangeAspect="1" noChangeArrowheads="1"/>
          </p:cNvPicPr>
          <p:nvPr/>
        </p:nvPicPr>
        <p:blipFill>
          <a:blip r:embed="rId2"/>
          <a:srcRect t="9041" b="7285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24400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2000" b="1" dirty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៣</a:t>
            </a:r>
            <a:r>
              <a:rPr lang="ca-ES" sz="2000" b="1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-</a:t>
            </a:r>
            <a:r>
              <a:rPr lang="km-KH" sz="2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កម្ពុជាសម្រាប់ព្រះគ្រីស្ទ</a:t>
            </a:r>
            <a:r>
              <a:rPr lang="en-US" sz="2000" dirty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</a:br>
            <a:r>
              <a:rPr lang="km-KH" sz="2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១.ព្រះអង្គមានអំណាចអស្ចារ្យ ប្រជាជាតិជារបស់ទ្រង់</a:t>
            </a:r>
            <a:r>
              <a:rPr lang="en-US" sz="2000" dirty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</a:br>
            <a:r>
              <a:rPr lang="km-KH" sz="2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២.នៅត្រង់កន្លែងនេះ យើងសរសើរព្រះអង្គ កម្ពុជាសម្រាប់ព្រះគ្រីស្ទ </a:t>
            </a:r>
            <a:r>
              <a:rPr lang="en-US" sz="2000" dirty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</a:br>
            <a:r>
              <a:rPr lang="km-KH" sz="2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បន្ទរៈ សូមព្រះគ្រីស្ទគ្រងរាជ្យក្នុងដួងចិត្ត និងជីវិតយើង </a:t>
            </a:r>
            <a:r>
              <a:rPr lang="km-KH" sz="2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km-KH" sz="2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</a:br>
            <a:r>
              <a:rPr lang="km-KH" sz="2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សូម</a:t>
            </a:r>
            <a:r>
              <a:rPr lang="km-KH" sz="2000" dirty="0" smtClean="0">
                <a:solidFill>
                  <a:schemeClr val="bg1"/>
                </a:solidFill>
                <a:latin typeface="Khmer OS Battambang" pitchFamily="2" charset="0"/>
                <a:cs typeface="Khmer OS Battambang" pitchFamily="2" charset="0"/>
              </a:rPr>
              <a:t>ម្ចាស់នៃស្ថានសួគ៍សោយរាជ្យ កម្ពុជាសម្រាប់ព្រះគ្រីស្ទ</a:t>
            </a:r>
            <a:endParaRPr lang="en-US" sz="2000" dirty="0">
              <a:solidFill>
                <a:schemeClr val="bg1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កម្ពុជាសម្រាប់ព្រះគ្រីស្ទ</vt:lpstr>
      <vt:lpstr>១. ព្រះអង្គមានអំណាចអស្ចារ្យ ប្រជាជាតិជារបស់ទ្រង់</vt:lpstr>
      <vt:lpstr>២. នៅត្រង់កន្លែងនេះ យើងសរសើរព្រះអង្គ កម្ពុជាសម្រាប់ព្រះគ្រីស្ទ</vt:lpstr>
      <vt:lpstr>បន្ទរៈ សូមព្រះគ្រីស្ទគ្រងរាជ្យក្នុងដួងចិត្ត និងជីវិតយើង សូមម្ចាស់នៃស្ថានសួគ៍សោយរាជ្យ កម្ពុជាសម្រាប់ព្រះ គ្រីស្ទ</vt:lpstr>
      <vt:lpstr>៣-កម្ពុជាសម្រាប់ព្រះគ្រីស្ទ ១.ព្រះអង្គមានអំណាចអស្ចារ្យ ប្រជាជាតិជារបស់ទ្រង់ ២.នៅត្រង់កន្លែងនេះ យើងសរសើរព្រះអង្គ កម្ពុជាសម្រាប់ព្រះគ្រីស្ទ  បន្ទរៈ សូមព្រះគ្រីស្ទគ្រងរាជ្យក្នុងដួងចិត្ត និងជីវិតយើង  សូមម្ចាស់នៃស្ថានសួគ៍សោយរាជ្យ កម្ពុជាសម្រាប់ព្រះគ្រីស្ទ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ទ្រង់ប្រុងចាំជួយ</dc:title>
  <dc:creator>Sunday Service</dc:creator>
  <cp:lastModifiedBy>Sunday Service</cp:lastModifiedBy>
  <cp:revision>5</cp:revision>
  <dcterms:created xsi:type="dcterms:W3CDTF">2019-04-06T09:04:42Z</dcterms:created>
  <dcterms:modified xsi:type="dcterms:W3CDTF">1980-01-03T20:15:25Z</dcterms:modified>
</cp:coreProperties>
</file>